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28.xml" ContentType="application/vnd.openxmlformats-officedocument.themeOverride+xml"/>
  <Override PartName="/ppt/notesSlides/notesSlide29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30.xml" ContentType="application/vnd.openxmlformats-officedocument.presentationml.notesSlide+xml"/>
  <Override PartName="/ppt/theme/themeOverride30.xml" ContentType="application/vnd.openxmlformats-officedocument.themeOverride+xml"/>
  <Override PartName="/ppt/notesSlides/notesSlide31.xml" ContentType="application/vnd.openxmlformats-officedocument.presentationml.notesSlide+xml"/>
  <Override PartName="/ppt/theme/themeOverride31.xml" ContentType="application/vnd.openxmlformats-officedocument.themeOverride+xml"/>
  <Override PartName="/ppt/notesSlides/notesSlide32.xml" ContentType="application/vnd.openxmlformats-officedocument.presentationml.notesSlide+xml"/>
  <Override PartName="/ppt/theme/themeOverride32.xml" ContentType="application/vnd.openxmlformats-officedocument.themeOverride+xml"/>
  <Override PartName="/ppt/notesSlides/notesSlide33.xml" ContentType="application/vnd.openxmlformats-officedocument.presentationml.notesSlide+xml"/>
  <Override PartName="/ppt/theme/themeOverride33.xml" ContentType="application/vnd.openxmlformats-officedocument.themeOverride+xml"/>
  <Override PartName="/ppt/notesSlides/notesSlide34.xml" ContentType="application/vnd.openxmlformats-officedocument.presentationml.notesSlide+xml"/>
  <Override PartName="/ppt/theme/themeOverride34.xml" ContentType="application/vnd.openxmlformats-officedocument.themeOverride+xml"/>
  <Override PartName="/ppt/notesSlides/notesSlide35.xml" ContentType="application/vnd.openxmlformats-officedocument.presentationml.notesSlide+xml"/>
  <Override PartName="/ppt/theme/themeOverride35.xml" ContentType="application/vnd.openxmlformats-officedocument.themeOverride+xml"/>
  <Override PartName="/ppt/notesSlides/notesSlide36.xml" ContentType="application/vnd.openxmlformats-officedocument.presentationml.notesSlide+xml"/>
  <Override PartName="/ppt/theme/themeOverride36.xml" ContentType="application/vnd.openxmlformats-officedocument.themeOverride+xml"/>
  <Override PartName="/ppt/notesSlides/notesSlide37.xml" ContentType="application/vnd.openxmlformats-officedocument.presentationml.notesSlide+xml"/>
  <Override PartName="/ppt/theme/themeOverride37.xml" ContentType="application/vnd.openxmlformats-officedocument.themeOverride+xml"/>
  <Override PartName="/ppt/notesSlides/notesSlide38.xml" ContentType="application/vnd.openxmlformats-officedocument.presentationml.notesSlide+xml"/>
  <Override PartName="/ppt/theme/themeOverride38.xml" ContentType="application/vnd.openxmlformats-officedocument.themeOverride+xml"/>
  <Override PartName="/ppt/notesSlides/notesSlide39.xml" ContentType="application/vnd.openxmlformats-officedocument.presentationml.notesSlide+xml"/>
  <Override PartName="/ppt/theme/themeOverride39.xml" ContentType="application/vnd.openxmlformats-officedocument.themeOverride+xml"/>
  <Override PartName="/ppt/notesSlides/notesSlide40.xml" ContentType="application/vnd.openxmlformats-officedocument.presentationml.notesSlide+xml"/>
  <Override PartName="/ppt/theme/themeOverride40.xml" ContentType="application/vnd.openxmlformats-officedocument.themeOverride+xml"/>
  <Override PartName="/ppt/notesSlides/notesSlide41.xml" ContentType="application/vnd.openxmlformats-officedocument.presentationml.notesSlide+xml"/>
  <Override PartName="/ppt/theme/themeOverride41.xml" ContentType="application/vnd.openxmlformats-officedocument.themeOverride+xml"/>
  <Override PartName="/ppt/notesSlides/notesSlide42.xml" ContentType="application/vnd.openxmlformats-officedocument.presentationml.notesSlide+xml"/>
  <Override PartName="/ppt/theme/themeOverride42.xml" ContentType="application/vnd.openxmlformats-officedocument.themeOverride+xml"/>
  <Override PartName="/ppt/notesSlides/notesSlide43.xml" ContentType="application/vnd.openxmlformats-officedocument.presentationml.notesSlide+xml"/>
  <Override PartName="/ppt/theme/themeOverride43.xml" ContentType="application/vnd.openxmlformats-officedocument.themeOverride+xml"/>
  <Override PartName="/ppt/notesSlides/notesSlide44.xml" ContentType="application/vnd.openxmlformats-officedocument.presentationml.notesSlide+xml"/>
  <Override PartName="/ppt/theme/themeOverride44.xml" ContentType="application/vnd.openxmlformats-officedocument.themeOverride+xml"/>
  <Override PartName="/ppt/notesSlides/notesSlide45.xml" ContentType="application/vnd.openxmlformats-officedocument.presentationml.notesSlide+xml"/>
  <Override PartName="/ppt/theme/themeOverride45.xml" ContentType="application/vnd.openxmlformats-officedocument.themeOverride+xml"/>
  <Override PartName="/ppt/notesSlides/notesSlide46.xml" ContentType="application/vnd.openxmlformats-officedocument.presentationml.notesSlide+xml"/>
  <Override PartName="/ppt/theme/themeOverride46.xml" ContentType="application/vnd.openxmlformats-officedocument.themeOverride+xml"/>
  <Override PartName="/ppt/notesSlides/notesSlide47.xml" ContentType="application/vnd.openxmlformats-officedocument.presentationml.notesSlide+xml"/>
  <Override PartName="/ppt/theme/themeOverride47.xml" ContentType="application/vnd.openxmlformats-officedocument.themeOverride+xml"/>
  <Override PartName="/ppt/notesSlides/notesSlide48.xml" ContentType="application/vnd.openxmlformats-officedocument.presentationml.notesSlide+xml"/>
  <Override PartName="/ppt/theme/themeOverride48.xml" ContentType="application/vnd.openxmlformats-officedocument.themeOverride+xml"/>
  <Override PartName="/ppt/notesSlides/notesSlide49.xml" ContentType="application/vnd.openxmlformats-officedocument.presentationml.notesSlide+xml"/>
  <Override PartName="/ppt/theme/themeOverride49.xml" ContentType="application/vnd.openxmlformats-officedocument.themeOverride+xml"/>
  <Override PartName="/ppt/notesSlides/notesSlide50.xml" ContentType="application/vnd.openxmlformats-officedocument.presentationml.notesSlide+xml"/>
  <Override PartName="/ppt/theme/themeOverride50.xml" ContentType="application/vnd.openxmlformats-officedocument.themeOverride+xml"/>
  <Override PartName="/ppt/notesSlides/notesSlide51.xml" ContentType="application/vnd.openxmlformats-officedocument.presentationml.notesSlide+xml"/>
  <Override PartName="/ppt/theme/themeOverride51.xml" ContentType="application/vnd.openxmlformats-officedocument.themeOverride+xml"/>
  <Override PartName="/ppt/notesSlides/notesSlide52.xml" ContentType="application/vnd.openxmlformats-officedocument.presentationml.notesSlide+xml"/>
  <Override PartName="/ppt/theme/themeOverride52.xml" ContentType="application/vnd.openxmlformats-officedocument.themeOverr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72" r:id="rId27"/>
    <p:sldId id="371" r:id="rId28"/>
    <p:sldId id="366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73" r:id="rId53"/>
    <p:sldId id="368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rsey, Claire" initials="CAD" lastIdx="3" clrIdx="0"/>
  <p:cmAuthor id="1" name="Araceli" initials="" lastIdx="9" clrIdx="1"/>
  <p:cmAuthor id="2" name="Georgina Vaca" initials="GV" lastIdx="13" clrIdx="2">
    <p:extLst>
      <p:ext uri="{19B8F6BF-5375-455C-9EA6-DF929625EA0E}">
        <p15:presenceInfo xmlns:p15="http://schemas.microsoft.com/office/powerpoint/2012/main" userId="7a30c9f536433b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6642" autoAdjust="0"/>
    <p:restoredTop sz="91899" autoAdjust="0"/>
  </p:normalViewPr>
  <p:slideViewPr>
    <p:cSldViewPr>
      <p:cViewPr varScale="1">
        <p:scale>
          <a:sx n="68" d="100"/>
          <a:sy n="68" d="100"/>
        </p:scale>
        <p:origin x="18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7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97346C-0DD1-4D6F-8253-E0EC58DF0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1EA8E6-C2CF-407C-B55F-81BD08B54D6C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0334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5AEF05-232B-441A-A2FC-87CD5AA3334B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dirty="0" smtClean="0"/>
          </a:p>
        </p:txBody>
      </p:sp>
      <p:sp>
        <p:nvSpPr>
          <p:cNvPr id="227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5092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969360-686C-48CB-A91D-7F42DBDFEFCD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dirty="0" smtClean="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627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F76ABE-D4F7-4646-83C9-F4021ECD9B75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dirty="0" smtClean="0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7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A7BCF3-66CE-4016-AB7A-457F793FBAFA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dirty="0" smtClean="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63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B48C18-7B88-49E5-AAD8-1893D8F612F6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dirty="0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8358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E4B3E1-181A-469A-B217-7841D9EDC26D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dirty="0" smtClean="0"/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17522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7EFDE0-86A1-4AF4-99BD-1DEAD1EDD021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dirty="0" smtClean="0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6861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056466-7320-4AA8-83A5-3435B4D5E4A3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dirty="0" smtClean="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4515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5E1C3E-E3E0-4AEC-8B35-C340F29D0DF6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dirty="0" smtClean="0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84034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9BDB72-954E-4E82-8663-E3F5A2D30D5A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dirty="0" smtClean="0"/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681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2F6097-1230-4088-A152-43D4E16F2CF5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195034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9C2B0E-9CD3-4B54-8E32-468C1E20E254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dirty="0" smtClean="0"/>
          </a:p>
        </p:txBody>
      </p:sp>
      <p:sp>
        <p:nvSpPr>
          <p:cNvPr id="237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6504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45FE3-3C6F-41AC-89A0-99CCA17E817F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dirty="0" smtClean="0"/>
          </a:p>
        </p:txBody>
      </p:sp>
      <p:sp>
        <p:nvSpPr>
          <p:cNvPr id="238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1041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C483C3-4D6E-403E-8275-B316BB5D6E17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dirty="0" smtClean="0"/>
          </a:p>
        </p:txBody>
      </p:sp>
      <p:sp>
        <p:nvSpPr>
          <p:cNvPr id="239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230117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1884FC-05EC-4413-968B-4F9D3A4A4FB1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dirty="0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70403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A4A0CF-8C7F-471D-A0ED-DD805314B2DB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dirty="0" smtClean="0"/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87814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FC1CF7-20C3-4478-9215-A46B848C3EFD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dirty="0" smtClean="0"/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27894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78D5DA-FBC4-4908-8A6B-8E221452A970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dirty="0" smtClean="0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2034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352EC1-D0FF-406F-B362-9A6FF2B0F07F}" type="slidenum">
              <a:rPr lang="en-US" altLang="en-U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dirty="0" smtClean="0"/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60545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24690E-B283-40D6-A8A3-C78692151331}" type="slidenum">
              <a:rPr lang="en-US"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dirty="0" smtClean="0"/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97639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AD8DC4-DDDD-43E6-9007-3A3ADAA38A2C}" type="slidenum">
              <a:rPr lang="en-US" altLang="en-US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dirty="0" smtClean="0"/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7792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01BFC7-3C23-44CB-AA14-62794F105BCD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26064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63F752-5AC2-4F58-9BEF-1EB3DC84C679}" type="slidenum">
              <a:rPr lang="en-US" altLang="en-US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en-US" dirty="0" smtClean="0"/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4463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A8CE77-05CC-456C-89AE-61F2846262E5}" type="slidenum">
              <a:rPr lang="en-US" altLang="en-US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n-US" dirty="0" smtClean="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76756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A9E6C0-20FE-44F3-981D-2AF87E2A59D3}" type="slidenum">
              <a:rPr lang="en-US" altLang="en-US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en-US" dirty="0" smtClean="0"/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0941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BA7FE5-2FEA-48DB-BBBA-142CC7B14A5B}" type="slidenum">
              <a:rPr lang="en-US" altLang="en-US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en-US" dirty="0" smtClean="0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88292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DC8830-68D4-43FB-8F5B-4F05C3861E6D}" type="slidenum">
              <a:rPr lang="en-US" altLang="en-US" smtClean="0"/>
              <a:pPr eaLnBrk="1" hangingPunct="1">
                <a:spcBef>
                  <a:spcPct val="0"/>
                </a:spcBef>
              </a:pPr>
              <a:t>34</a:t>
            </a:fld>
            <a:endParaRPr lang="en-US" altLang="en-US" dirty="0" smtClean="0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88141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32CC22-4FB4-4D71-973B-99D481F429A3}" type="slidenum">
              <a:rPr lang="en-US" altLang="en-US" smtClean="0"/>
              <a:pPr eaLnBrk="1" hangingPunct="1">
                <a:spcBef>
                  <a:spcPct val="0"/>
                </a:spcBef>
              </a:pPr>
              <a:t>35</a:t>
            </a:fld>
            <a:endParaRPr lang="en-US" altLang="en-US" dirty="0" smtClean="0"/>
          </a:p>
        </p:txBody>
      </p:sp>
      <p:sp>
        <p:nvSpPr>
          <p:cNvPr id="252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92531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175A1A-EEC9-44CB-A786-D2FD2168F6BD}" type="slidenum">
              <a:rPr lang="en-US" altLang="en-US" smtClean="0"/>
              <a:pPr eaLnBrk="1" hangingPunct="1">
                <a:spcBef>
                  <a:spcPct val="0"/>
                </a:spcBef>
              </a:pPr>
              <a:t>36</a:t>
            </a:fld>
            <a:endParaRPr lang="en-US" altLang="en-US" dirty="0" smtClean="0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46993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4AECD0-AA79-4B33-BCCC-471272F4EF74}" type="slidenum">
              <a:rPr lang="en-US" altLang="en-US" smtClean="0"/>
              <a:pPr eaLnBrk="1" hangingPunct="1">
                <a:spcBef>
                  <a:spcPct val="0"/>
                </a:spcBef>
              </a:pPr>
              <a:t>37</a:t>
            </a:fld>
            <a:endParaRPr lang="en-US" altLang="en-US" dirty="0" smtClean="0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94673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4C6611-9DC7-40C9-A403-BB80D4906EA8}" type="slidenum">
              <a:rPr lang="en-US" altLang="en-US" smtClean="0"/>
              <a:pPr eaLnBrk="1" hangingPunct="1">
                <a:spcBef>
                  <a:spcPct val="0"/>
                </a:spcBef>
              </a:pPr>
              <a:t>38</a:t>
            </a:fld>
            <a:endParaRPr lang="en-US" altLang="en-US" dirty="0" smtClean="0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07709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2BCF1E-C1AB-4D33-BF6D-D4C7643BED57}" type="slidenum">
              <a:rPr lang="en-US" altLang="en-US" smtClean="0"/>
              <a:pPr eaLnBrk="1" hangingPunct="1">
                <a:spcBef>
                  <a:spcPct val="0"/>
                </a:spcBef>
              </a:pPr>
              <a:t>39</a:t>
            </a:fld>
            <a:endParaRPr lang="en-US" altLang="en-US" dirty="0" smtClean="0"/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4101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EE2008-1528-4E91-B4C2-3401E79BF046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54652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D7A235-B842-4D06-BE83-8A35F52BA226}" type="slidenum">
              <a:rPr lang="en-US" altLang="en-US" smtClean="0"/>
              <a:pPr eaLnBrk="1" hangingPunct="1">
                <a:spcBef>
                  <a:spcPct val="0"/>
                </a:spcBef>
              </a:pPr>
              <a:t>40</a:t>
            </a:fld>
            <a:endParaRPr lang="en-US" altLang="en-US" dirty="0" smtClean="0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981099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399851-D68B-48BC-91E0-FC08C4185C32}" type="slidenum">
              <a:rPr lang="en-US" altLang="en-US" smtClean="0"/>
              <a:pPr eaLnBrk="1" hangingPunct="1">
                <a:spcBef>
                  <a:spcPct val="0"/>
                </a:spcBef>
              </a:pPr>
              <a:t>41</a:t>
            </a:fld>
            <a:endParaRPr lang="en-US" altLang="en-US" dirty="0" smtClean="0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115720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C3565C-0205-4D2C-B3A9-58AF8D26693A}" type="slidenum">
              <a:rPr lang="en-US" altLang="en-US" smtClean="0"/>
              <a:pPr eaLnBrk="1" hangingPunct="1">
                <a:spcBef>
                  <a:spcPct val="0"/>
                </a:spcBef>
              </a:pPr>
              <a:t>42</a:t>
            </a:fld>
            <a:endParaRPr lang="en-US" altLang="en-US" dirty="0" smtClean="0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887683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29FA29-A2C6-4D45-A4AA-AF6C2C3BAEC8}" type="slidenum">
              <a:rPr lang="en-US" altLang="en-US" smtClean="0"/>
              <a:pPr eaLnBrk="1" hangingPunct="1">
                <a:spcBef>
                  <a:spcPct val="0"/>
                </a:spcBef>
              </a:pPr>
              <a:t>43</a:t>
            </a:fld>
            <a:endParaRPr lang="en-US" altLang="en-US" dirty="0" smtClean="0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983867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4D2867-4DE3-4AB6-B449-872BBDA10BE7}" type="slidenum">
              <a:rPr lang="en-US" altLang="en-US" smtClean="0"/>
              <a:pPr eaLnBrk="1" hangingPunct="1">
                <a:spcBef>
                  <a:spcPct val="0"/>
                </a:spcBef>
              </a:pPr>
              <a:t>44</a:t>
            </a:fld>
            <a:endParaRPr lang="en-US" altLang="en-US" dirty="0" smtClean="0"/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21218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135A8-E2B3-46A2-9D46-3429328ABA5D}" type="slidenum">
              <a:rPr lang="en-US" altLang="en-US" smtClean="0"/>
              <a:pPr eaLnBrk="1" hangingPunct="1">
                <a:spcBef>
                  <a:spcPct val="0"/>
                </a:spcBef>
              </a:pPr>
              <a:t>45</a:t>
            </a:fld>
            <a:endParaRPr lang="en-US" altLang="en-US" dirty="0" smtClean="0"/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40768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2D80D8-EA6D-4695-BEFC-E3B65C824E85}" type="slidenum">
              <a:rPr lang="en-US" altLang="en-US" smtClean="0"/>
              <a:pPr eaLnBrk="1" hangingPunct="1">
                <a:spcBef>
                  <a:spcPct val="0"/>
                </a:spcBef>
              </a:pPr>
              <a:t>46</a:t>
            </a:fld>
            <a:endParaRPr lang="en-US" altLang="en-US" dirty="0" smtClean="0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235616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B86ACA-5D27-4EC1-9C9A-ADB319ED8F6F}" type="slidenum">
              <a:rPr lang="en-US" altLang="en-US" smtClean="0"/>
              <a:pPr eaLnBrk="1" hangingPunct="1">
                <a:spcBef>
                  <a:spcPct val="0"/>
                </a:spcBef>
              </a:pPr>
              <a:t>47</a:t>
            </a:fld>
            <a:endParaRPr lang="en-US" altLang="en-US" dirty="0" smtClean="0"/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3761914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9938EE-9BB6-4BF2-BDBB-B84C330C72A8}" type="slidenum">
              <a:rPr lang="en-US" altLang="en-US" smtClean="0"/>
              <a:pPr eaLnBrk="1" hangingPunct="1">
                <a:spcBef>
                  <a:spcPct val="0"/>
                </a:spcBef>
              </a:pPr>
              <a:t>48</a:t>
            </a:fld>
            <a:endParaRPr lang="en-US" altLang="en-US" dirty="0" smtClean="0"/>
          </a:p>
        </p:txBody>
      </p:sp>
      <p:sp>
        <p:nvSpPr>
          <p:cNvPr id="266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39006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C8A212-F14C-43F8-93CF-EE9D9010C4F5}" type="slidenum">
              <a:rPr lang="en-US" altLang="en-US" smtClean="0"/>
              <a:pPr eaLnBrk="1" hangingPunct="1">
                <a:spcBef>
                  <a:spcPct val="0"/>
                </a:spcBef>
              </a:pPr>
              <a:t>49</a:t>
            </a:fld>
            <a:endParaRPr lang="en-US" altLang="en-US" dirty="0" smtClean="0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515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30B06C-6135-418C-B354-EAE563DCCA19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219178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71508D-D6DD-4531-9038-56BB884A9021}" type="slidenum">
              <a:rPr lang="en-US" altLang="en-US" smtClean="0"/>
              <a:pPr eaLnBrk="1" hangingPunct="1">
                <a:spcBef>
                  <a:spcPct val="0"/>
                </a:spcBef>
              </a:pPr>
              <a:t>50</a:t>
            </a:fld>
            <a:endParaRPr lang="en-US" altLang="en-US" dirty="0" smtClean="0"/>
          </a:p>
        </p:txBody>
      </p:sp>
      <p:sp>
        <p:nvSpPr>
          <p:cNvPr id="268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67351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F0122D-9144-4B7F-80AF-4F14EA9BAF7C}" type="slidenum">
              <a:rPr lang="en-US" altLang="en-US" smtClean="0"/>
              <a:pPr eaLnBrk="1" hangingPunct="1">
                <a:spcBef>
                  <a:spcPct val="0"/>
                </a:spcBef>
              </a:pPr>
              <a:t>51</a:t>
            </a:fld>
            <a:endParaRPr lang="en-US" altLang="en-US" dirty="0" smtClean="0"/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26137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5C069B-164E-460F-BA0F-9F9A2AE09712}" type="slidenum">
              <a:rPr lang="en-US" altLang="en-US" smtClean="0"/>
              <a:pPr eaLnBrk="1" hangingPunct="1">
                <a:spcBef>
                  <a:spcPct val="0"/>
                </a:spcBef>
              </a:pPr>
              <a:t>52</a:t>
            </a:fld>
            <a:endParaRPr lang="en-US" altLang="en-US" dirty="0" smtClean="0"/>
          </a:p>
        </p:txBody>
      </p:sp>
      <p:sp>
        <p:nvSpPr>
          <p:cNvPr id="270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995198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A4F6B1-41AD-4829-BDFD-5F895EA26AF5}" type="slidenum">
              <a:rPr lang="en-US" altLang="en-US" smtClean="0"/>
              <a:pPr eaLnBrk="1" hangingPunct="1">
                <a:spcBef>
                  <a:spcPct val="0"/>
                </a:spcBef>
              </a:pPr>
              <a:t>53</a:t>
            </a:fld>
            <a:endParaRPr lang="en-US" altLang="en-US" dirty="0" smtClean="0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841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98522E-DADD-44BF-818D-DA6D5E020102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5618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7308D5-1F94-4CEE-AAC3-CD2B456F3F75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4026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915721-255A-4DBE-B7CD-D6D2D5FF82AC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 smtClean="0"/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2141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C2E760-50D0-48FA-9991-76A5994BD843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  <p:sp>
        <p:nvSpPr>
          <p:cNvPr id="226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597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D83F6-06BF-4186-931A-885130C3FD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2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FE73B-D4B0-4F1F-B9E7-3B473CC679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8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46A5C-7897-4CF3-9336-AB4DE3976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9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A167E-35F7-4848-8C03-529E34176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7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39AC-DD5D-4103-B426-6E707179C7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3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E797-D6E9-4FB4-AA76-726A736E1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8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F48EC-F226-49CD-A7F2-9085722FD8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AB5FE-CB58-4BAD-929D-62A93E199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1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A6959-134C-414F-A009-E21ABC246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2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A5CAD-9FF1-419C-844E-BE78E69403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0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B0F5D-5278-4AA3-9FD8-C80277C7A8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5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E7F15A5-7054-4DA7-B7DD-0DDF2DC10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slide" Target="slide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slide" Target="slide3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slide" Target="slide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slide" Target="slide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slide" Target="slide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slide" Target="slide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slide" Target="slide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openxmlformats.org/officeDocument/2006/relationships/slide" Target="slide4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slide" Target="slide4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slide" Target="slide4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19.xml"/><Relationship Id="rId18" Type="http://schemas.openxmlformats.org/officeDocument/2006/relationships/slide" Target="slide20.xml"/><Relationship Id="rId26" Type="http://schemas.openxmlformats.org/officeDocument/2006/relationships/slide" Target="slide12.xml"/><Relationship Id="rId3" Type="http://schemas.openxmlformats.org/officeDocument/2006/relationships/notesSlide" Target="../notesSlides/notesSlide2.xml"/><Relationship Id="rId21" Type="http://schemas.openxmlformats.org/officeDocument/2006/relationships/slide" Target="slide11.xml"/><Relationship Id="rId7" Type="http://schemas.openxmlformats.org/officeDocument/2006/relationships/slide" Target="slide13.xml"/><Relationship Id="rId12" Type="http://schemas.openxmlformats.org/officeDocument/2006/relationships/slide" Target="slide14.xml"/><Relationship Id="rId17" Type="http://schemas.openxmlformats.org/officeDocument/2006/relationships/slide" Target="slide15.xml"/><Relationship Id="rId25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10.xml"/><Relationship Id="rId20" Type="http://schemas.openxmlformats.org/officeDocument/2006/relationships/slide" Target="slide6.xml"/><Relationship Id="rId29" Type="http://schemas.openxmlformats.org/officeDocument/2006/relationships/slide" Target="slide28.xml"/><Relationship Id="rId1" Type="http://schemas.openxmlformats.org/officeDocument/2006/relationships/themeOverride" Target="../theme/themeOverride1.xml"/><Relationship Id="rId6" Type="http://schemas.openxmlformats.org/officeDocument/2006/relationships/slide" Target="slide8.xml"/><Relationship Id="rId11" Type="http://schemas.openxmlformats.org/officeDocument/2006/relationships/slide" Target="slide9.xml"/><Relationship Id="rId24" Type="http://schemas.openxmlformats.org/officeDocument/2006/relationships/slide" Target="slide26.xml"/><Relationship Id="rId5" Type="http://schemas.openxmlformats.org/officeDocument/2006/relationships/audio" Target="../media/audio1.wav"/><Relationship Id="rId15" Type="http://schemas.openxmlformats.org/officeDocument/2006/relationships/slide" Target="slide5.xml"/><Relationship Id="rId23" Type="http://schemas.openxmlformats.org/officeDocument/2006/relationships/slide" Target="slide21.xml"/><Relationship Id="rId28" Type="http://schemas.openxmlformats.org/officeDocument/2006/relationships/slide" Target="slide22.xml"/><Relationship Id="rId10" Type="http://schemas.openxmlformats.org/officeDocument/2006/relationships/slide" Target="slide4.xml"/><Relationship Id="rId19" Type="http://schemas.openxmlformats.org/officeDocument/2006/relationships/slide" Target="slide25.xml"/><Relationship Id="rId4" Type="http://schemas.openxmlformats.org/officeDocument/2006/relationships/slide" Target="slide3.xml"/><Relationship Id="rId9" Type="http://schemas.openxmlformats.org/officeDocument/2006/relationships/slide" Target="slide23.xml"/><Relationship Id="rId14" Type="http://schemas.openxmlformats.org/officeDocument/2006/relationships/slide" Target="slide24.xml"/><Relationship Id="rId22" Type="http://schemas.openxmlformats.org/officeDocument/2006/relationships/slide" Target="slide16.xml"/><Relationship Id="rId27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slide" Target="slide4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slide" Target="slide4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4" Type="http://schemas.openxmlformats.org/officeDocument/2006/relationships/slide" Target="slide4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4" Type="http://schemas.openxmlformats.org/officeDocument/2006/relationships/slide" Target="slide4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4" Type="http://schemas.openxmlformats.org/officeDocument/2006/relationships/slide" Target="slide5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4" Type="http://schemas.openxmlformats.org/officeDocument/2006/relationships/slide" Target="slide5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4" Type="http://schemas.openxmlformats.org/officeDocument/2006/relationships/slide" Target="slide5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4" Type="http://schemas.openxmlformats.org/officeDocument/2006/relationships/slide" Target="slide5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slide" Target="slide2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4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4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slide" Target="slide3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4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4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4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4" Type="http://schemas.openxmlformats.org/officeDocument/2006/relationships/slide" Target="slide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4" Type="http://schemas.openxmlformats.org/officeDocument/2006/relationships/slide" Target="slide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4" Type="http://schemas.openxmlformats.org/officeDocument/2006/relationships/slide" Target="slide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4" Type="http://schemas.openxmlformats.org/officeDocument/2006/relationships/slide" Target="slide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4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slide" Target="slide3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4" Type="http://schemas.openxmlformats.org/officeDocument/2006/relationships/slide" Target="slide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4" Type="http://schemas.openxmlformats.org/officeDocument/2006/relationships/slide" Target="slide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4" Type="http://schemas.openxmlformats.org/officeDocument/2006/relationships/slide" Target="slide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slide" Target="slide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slide" Target="slide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slide" Target="slide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Joannie\AppData\Local\Microsoft\Windows\Temporary Internet Files\Content.IE5\85JZ8P4T\MCj03972640000[1].wmf"/>
          <p:cNvPicPr>
            <a:picLocks noChangeAspect="1" noChangeArrowheads="1"/>
          </p:cNvPicPr>
          <p:nvPr/>
        </p:nvPicPr>
        <p:blipFill>
          <a:blip r:embed="rId3">
            <a:lum contrast="24000"/>
          </a:blip>
          <a:srcRect/>
          <a:stretch>
            <a:fillRect/>
          </a:stretch>
        </p:blipFill>
        <p:spPr bwMode="auto">
          <a:xfrm>
            <a:off x="1600200" y="914400"/>
            <a:ext cx="6316663" cy="361632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343400"/>
            <a:ext cx="7772400" cy="2362200"/>
          </a:xfrm>
        </p:spPr>
        <p:txBody>
          <a:bodyPr/>
          <a:lstStyle/>
          <a:p>
            <a:pPr eaLnBrk="1" hangingPunct="1"/>
            <a:r>
              <a:rPr lang="es-MX" altLang="en-US" sz="3600" dirty="0" smtClean="0">
                <a:solidFill>
                  <a:schemeClr val="tx1"/>
                </a:solidFill>
              </a:rPr>
              <a:t/>
            </a:r>
            <a:br>
              <a:rPr lang="es-MX" altLang="en-US" sz="3600" dirty="0" smtClean="0">
                <a:solidFill>
                  <a:schemeClr val="tx1"/>
                </a:solidFill>
              </a:rPr>
            </a:br>
            <a:r>
              <a:rPr lang="es-MX" altLang="en-US" sz="3600" dirty="0" smtClean="0">
                <a:solidFill>
                  <a:schemeClr val="tx1"/>
                </a:solidFill>
              </a:rPr>
              <a:t>JUEGO ESTILO </a:t>
            </a:r>
            <a:r>
              <a:rPr lang="es-MX" altLang="en-US" sz="3600" i="1" dirty="0" smtClean="0">
                <a:solidFill>
                  <a:schemeClr val="tx1"/>
                </a:solidFill>
              </a:rPr>
              <a:t>JEOPARDY </a:t>
            </a:r>
            <a:r>
              <a:rPr lang="es-MX" altLang="en-US" sz="3600" dirty="0" smtClean="0">
                <a:solidFill>
                  <a:schemeClr val="tx1"/>
                </a:solidFill>
              </a:rPr>
              <a:t>SOBRE LOS ALIMENTOS Y LA FE</a:t>
            </a:r>
            <a:br>
              <a:rPr lang="es-MX" altLang="en-US" sz="3600" dirty="0" smtClean="0">
                <a:solidFill>
                  <a:schemeClr val="tx1"/>
                </a:solidFill>
              </a:rPr>
            </a:br>
            <a:r>
              <a:rPr lang="es-MX" altLang="en-US" sz="3200" dirty="0" smtClean="0">
                <a:solidFill>
                  <a:schemeClr val="tx1"/>
                </a:solidFill>
              </a:rPr>
              <a:t/>
            </a:r>
            <a:br>
              <a:rPr lang="es-MX" altLang="en-US" sz="3200" dirty="0" smtClean="0">
                <a:solidFill>
                  <a:schemeClr val="tx1"/>
                </a:solidFill>
              </a:rPr>
            </a:br>
            <a:endParaRPr lang="es-MX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05200"/>
            <a:ext cx="6629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MX" altLang="en-US" sz="4400" dirty="0" smtClean="0"/>
          </a:p>
          <a:p>
            <a:pPr eaLnBrk="1" hangingPunct="1">
              <a:lnSpc>
                <a:spcPct val="90000"/>
              </a:lnSpc>
            </a:pPr>
            <a:endParaRPr lang="es-MX" alt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EL PROFETA ELÍAS DEJÓ </a:t>
            </a:r>
          </a:p>
          <a:p>
            <a:pPr algn="ctr">
              <a:defRPr/>
            </a:pPr>
            <a:r>
              <a:rPr lang="en-US" sz="4000" b="1" dirty="0" smtClean="0"/>
              <a:t>ESTO</a:t>
            </a:r>
            <a:r>
              <a:rPr lang="en-US" sz="4000" b="1" dirty="0"/>
              <a:t> </a:t>
            </a:r>
            <a:r>
              <a:rPr lang="en-US" sz="4000" b="1" dirty="0" smtClean="0"/>
              <a:t>PARA LA VIUDA Y </a:t>
            </a:r>
          </a:p>
          <a:p>
            <a:pPr algn="ctr">
              <a:defRPr/>
            </a:pPr>
            <a:r>
              <a:rPr lang="en-US" sz="4000" b="1" dirty="0" smtClean="0"/>
              <a:t>SU HIJO PARA QUE NO </a:t>
            </a:r>
          </a:p>
          <a:p>
            <a:pPr algn="ctr">
              <a:defRPr/>
            </a:pPr>
            <a:r>
              <a:rPr lang="en-US" sz="4000" b="1" dirty="0" smtClean="0"/>
              <a:t>PASARAN HAMBRE.</a:t>
            </a:r>
            <a:endParaRPr lang="en-US" sz="1800" dirty="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EL HAMBRE EN LA BIBLIA 300</a:t>
            </a:r>
            <a:endParaRPr lang="en-US" alt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EL DIABLO TENTÓ A JESÚS </a:t>
            </a:r>
            <a:r>
              <a:rPr lang="en-US" sz="4000" b="1" dirty="0"/>
              <a:t>E</a:t>
            </a:r>
            <a:r>
              <a:rPr lang="en-US" sz="4000" b="1" dirty="0" smtClean="0"/>
              <a:t>N</a:t>
            </a:r>
          </a:p>
          <a:p>
            <a:pPr algn="ctr">
              <a:defRPr/>
            </a:pPr>
            <a:r>
              <a:rPr lang="en-US" sz="4000" b="1" dirty="0" smtClean="0"/>
              <a:t>EL DESIERTO A CONVERTIR </a:t>
            </a:r>
          </a:p>
          <a:p>
            <a:pPr algn="ctr">
              <a:defRPr/>
            </a:pPr>
            <a:r>
              <a:rPr lang="en-US" sz="4000" b="1" dirty="0" smtClean="0"/>
              <a:t>PIEDRAS EN ESTO.</a:t>
            </a:r>
            <a:endParaRPr lang="en-US" sz="4000" b="1" dirty="0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EL HAMBRE EN LA BIBLIA </a:t>
            </a:r>
            <a:r>
              <a:rPr lang="en-US" altLang="en-US" sz="2800" dirty="0"/>
              <a:t>400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JESÚS DIJO ESTO A LAS </a:t>
            </a:r>
          </a:p>
          <a:p>
            <a:pPr algn="ctr">
              <a:defRPr/>
            </a:pPr>
            <a:r>
              <a:rPr lang="en-US" sz="4000" b="1" dirty="0" smtClean="0"/>
              <a:t>“OVEJAS” MATEO 25.</a:t>
            </a:r>
            <a:endParaRPr lang="en-US" sz="4000" b="1" dirty="0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EL HAMBRE EN LA BIBLIA </a:t>
            </a:r>
            <a:r>
              <a:rPr lang="en-US" altLang="en-US" sz="2800" dirty="0"/>
              <a:t>500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TODOS MERECEN TENER</a:t>
            </a:r>
          </a:p>
          <a:p>
            <a:pPr algn="ctr">
              <a:defRPr/>
            </a:pPr>
            <a:r>
              <a:rPr lang="en-US" sz="4000" b="1" dirty="0" smtClean="0"/>
              <a:t>SUFICIENTES </a:t>
            </a:r>
          </a:p>
          <a:p>
            <a:pPr algn="ctr">
              <a:defRPr/>
            </a:pPr>
            <a:r>
              <a:rPr lang="en-US" sz="4000" b="1" dirty="0" smtClean="0"/>
              <a:t>ALIMENTOS, PORQUE CREEMOS </a:t>
            </a:r>
          </a:p>
          <a:p>
            <a:pPr algn="ctr">
              <a:defRPr/>
            </a:pPr>
            <a:r>
              <a:rPr lang="en-US" sz="4000" b="1" dirty="0" smtClean="0"/>
              <a:t>NO SÓLO EN EL DERECHO A </a:t>
            </a:r>
          </a:p>
          <a:p>
            <a:pPr algn="ctr">
              <a:defRPr/>
            </a:pPr>
            <a:r>
              <a:rPr lang="en-US" sz="4000" b="1" dirty="0" smtClean="0"/>
              <a:t>LA VIDA, SINO EN EL DERECHO</a:t>
            </a:r>
          </a:p>
          <a:p>
            <a:pPr algn="ctr">
              <a:defRPr/>
            </a:pPr>
            <a:r>
              <a:rPr lang="en-US" sz="4000" b="1" dirty="0" smtClean="0"/>
              <a:t>A LA VIDA CON ESTO. </a:t>
            </a:r>
            <a:endParaRPr lang="en-US" sz="1800" dirty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DOCTRINA CATÓLICA SOBRE EL HAMBRE 100</a:t>
            </a:r>
            <a:endParaRPr lang="en-US" alt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LOS OBISPOS CATÓLICOS DE </a:t>
            </a:r>
          </a:p>
          <a:p>
            <a:pPr algn="ctr">
              <a:defRPr/>
            </a:pPr>
            <a:r>
              <a:rPr lang="en-US" sz="4000" b="1" dirty="0" smtClean="0"/>
              <a:t>LOS EE.UU. NOS ENSEÑAN</a:t>
            </a:r>
          </a:p>
          <a:p>
            <a:pPr algn="ctr">
              <a:defRPr/>
            </a:pPr>
            <a:r>
              <a:rPr lang="en-US" sz="4000" b="1" dirty="0" smtClean="0"/>
              <a:t>QUE LAS PERSONAS TIENEN</a:t>
            </a:r>
          </a:p>
          <a:p>
            <a:pPr algn="ctr">
              <a:defRPr/>
            </a:pPr>
            <a:r>
              <a:rPr lang="en-US" sz="4000" b="1" dirty="0" smtClean="0"/>
              <a:t> DERECHO AL VESTIDO, </a:t>
            </a:r>
          </a:p>
          <a:p>
            <a:pPr algn="ctr">
              <a:defRPr/>
            </a:pPr>
            <a:r>
              <a:rPr lang="en-US" sz="4000" b="1" dirty="0" smtClean="0"/>
              <a:t>VIVIENDA, CUIDADO DE </a:t>
            </a:r>
          </a:p>
          <a:p>
            <a:pPr algn="ctr">
              <a:defRPr/>
            </a:pPr>
            <a:r>
              <a:rPr lang="en-US" sz="4000" b="1" dirty="0" smtClean="0"/>
              <a:t>LA SALUD, TRABAJO Y ESTO. </a:t>
            </a:r>
            <a:endParaRPr lang="en-US" sz="4000" b="1" dirty="0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DOCTRINA CATÓLICA SOBRE EL HAMBRE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200</a:t>
            </a:r>
            <a:endParaRPr lang="en-US" alt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EL PAPA JUAN PABLO II</a:t>
            </a:r>
          </a:p>
          <a:p>
            <a:pPr algn="ctr">
              <a:defRPr/>
            </a:pPr>
            <a:r>
              <a:rPr lang="en-US" sz="4000" b="1" dirty="0" smtClean="0"/>
              <a:t>DIJO QUE HASTA QUE TODOS </a:t>
            </a:r>
          </a:p>
          <a:p>
            <a:pPr algn="ctr">
              <a:defRPr/>
            </a:pPr>
            <a:r>
              <a:rPr lang="en-US" sz="4000" b="1" dirty="0" smtClean="0"/>
              <a:t>TENGAN SUFICIENTE, NADIE </a:t>
            </a:r>
          </a:p>
          <a:p>
            <a:pPr algn="ctr">
              <a:defRPr/>
            </a:pPr>
            <a:r>
              <a:rPr lang="en-US" sz="4000" b="1" dirty="0" smtClean="0"/>
              <a:t>DEBE TENER ESTO.</a:t>
            </a:r>
            <a:endParaRPr lang="en-US" sz="4000" b="1" dirty="0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800" dirty="0" smtClean="0"/>
              <a:t>DOCTRINA CATÓLICA SOBRE EL HAMBRE</a:t>
            </a:r>
            <a:r>
              <a:rPr lang="en-US" altLang="en-US" sz="2800" dirty="0" smtClean="0">
                <a:ea typeface="MS PGothic" pitchFamily="34" charset="-128"/>
              </a:rPr>
              <a:t> </a:t>
            </a:r>
            <a:r>
              <a:rPr lang="en-US" altLang="en-US" sz="2800" dirty="0">
                <a:ea typeface="MS PGothic" pitchFamily="34" charset="-128"/>
              </a:rPr>
              <a:t>300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COMPARTIR NUESTRO PAN  </a:t>
            </a:r>
          </a:p>
          <a:p>
            <a:pPr algn="ctr">
              <a:defRPr/>
            </a:pPr>
            <a:r>
              <a:rPr lang="en-US" sz="4000" b="1" dirty="0" smtClean="0"/>
              <a:t>CON LOS QUE TIENEN HAMBRE  </a:t>
            </a:r>
          </a:p>
          <a:p>
            <a:pPr algn="ctr">
              <a:defRPr/>
            </a:pPr>
            <a:r>
              <a:rPr lang="en-US" sz="4000" b="1" dirty="0" smtClean="0"/>
              <a:t>ES UNO DE ESTOS SIETE.</a:t>
            </a:r>
            <a:endParaRPr lang="en-US" sz="4000" b="1" dirty="0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800" dirty="0" smtClean="0"/>
              <a:t>DOCTRINA CATÓLICA SOBRE EL HAMBRE </a:t>
            </a:r>
            <a:r>
              <a:rPr lang="en-US" altLang="en-US" sz="2800" dirty="0" smtClean="0">
                <a:ea typeface="MS PGothic" pitchFamily="34" charset="-128"/>
              </a:rPr>
              <a:t>400</a:t>
            </a:r>
            <a:endParaRPr lang="en-US" altLang="en-US" sz="2800" dirty="0">
              <a:ea typeface="MS PGothic" pitchFamily="34" charset="-12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 smtClean="0"/>
              <a:t>ESTA ES LA PERSONA QUE DIJO, </a:t>
            </a:r>
          </a:p>
          <a:p>
            <a:pPr algn="ctr">
              <a:defRPr/>
            </a:pPr>
            <a:r>
              <a:rPr lang="en-US" sz="2800" b="1" dirty="0" smtClean="0"/>
              <a:t>“ESTAMOS FRENTE A UN ESCÁNDALO MUNDIAL</a:t>
            </a:r>
          </a:p>
          <a:p>
            <a:pPr algn="ctr">
              <a:defRPr/>
            </a:pPr>
            <a:r>
              <a:rPr lang="en-US" sz="2800" b="1" dirty="0" smtClean="0"/>
              <a:t>DE ALREDEDOR DE MIL MILONES DE PERSONAS</a:t>
            </a:r>
          </a:p>
          <a:p>
            <a:pPr algn="ctr">
              <a:defRPr/>
            </a:pPr>
            <a:r>
              <a:rPr lang="en-US" sz="2800" b="1" dirty="0" smtClean="0"/>
              <a:t>QUE TODAVÍA SUFREN DE HAMBRE HOY.  </a:t>
            </a:r>
          </a:p>
          <a:p>
            <a:pPr algn="ctr">
              <a:defRPr/>
            </a:pPr>
            <a:r>
              <a:rPr lang="en-US" sz="2800" b="1" dirty="0" smtClean="0"/>
              <a:t>NO PODEMOS MIRAR HACIA OTRO LADO  </a:t>
            </a:r>
          </a:p>
          <a:p>
            <a:pPr algn="ctr">
              <a:defRPr/>
            </a:pPr>
            <a:r>
              <a:rPr lang="en-US" sz="2800" b="1" dirty="0" smtClean="0"/>
              <a:t>Y HACER COMO QUE NO EXISTE.  </a:t>
            </a:r>
          </a:p>
          <a:p>
            <a:pPr algn="ctr">
              <a:defRPr/>
            </a:pPr>
            <a:r>
              <a:rPr lang="en-US" sz="2800" b="1" dirty="0" smtClean="0"/>
              <a:t>LA COMIDA DISPONIBLE EN EL MUNDO</a:t>
            </a:r>
          </a:p>
          <a:p>
            <a:pPr algn="ctr">
              <a:defRPr/>
            </a:pPr>
            <a:r>
              <a:rPr lang="en-US" sz="2800" b="1" dirty="0" smtClean="0"/>
              <a:t>ES SUFICIENTE PARA ALIMENTAR A TODOS.”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800" dirty="0" smtClean="0"/>
              <a:t>DOCTRINA CATÓLICA SOBRE EL HAMBRE </a:t>
            </a:r>
            <a:r>
              <a:rPr lang="en-US" altLang="en-US" sz="2800" dirty="0" smtClean="0">
                <a:ea typeface="MS PGothic" pitchFamily="34" charset="-128"/>
              </a:rPr>
              <a:t>500</a:t>
            </a:r>
            <a:endParaRPr lang="en-US" altLang="en-US" sz="2800" dirty="0">
              <a:ea typeface="MS PGothic" pitchFamily="34" charset="-12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ESTE ES EL NÚMERO  </a:t>
            </a:r>
          </a:p>
          <a:p>
            <a:pPr algn="ctr">
              <a:defRPr/>
            </a:pPr>
            <a:r>
              <a:rPr lang="en-US" sz="4000" b="1" dirty="0" smtClean="0"/>
              <a:t>DE PERSONAS EN EL MUNDO </a:t>
            </a:r>
          </a:p>
          <a:p>
            <a:pPr algn="ctr">
              <a:defRPr/>
            </a:pPr>
            <a:r>
              <a:rPr lang="en-US" sz="4000" b="1" dirty="0" smtClean="0"/>
              <a:t>QUE SE VAN A DORMIR </a:t>
            </a:r>
          </a:p>
          <a:p>
            <a:pPr algn="ctr">
              <a:defRPr/>
            </a:pPr>
            <a:r>
              <a:rPr lang="en-US" sz="4000" b="1" dirty="0" smtClean="0"/>
              <a:t>CON HAMBRE CADA NOCHE.</a:t>
            </a:r>
            <a:endParaRPr lang="en-US" sz="4000" b="1" dirty="0"/>
          </a:p>
          <a:p>
            <a:pPr algn="ctr">
              <a:defRPr/>
            </a:pPr>
            <a:endParaRPr lang="en-US" sz="4000" b="1" dirty="0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DATOS SOBRE EL HAMBRE </a:t>
            </a:r>
            <a:r>
              <a:rPr lang="en-US" altLang="en-US" sz="2800" dirty="0">
                <a:ea typeface="MS PGothic" pitchFamily="34" charset="-128"/>
              </a:rPr>
              <a:t>100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ESTO ES VERDAD DE MÁS  </a:t>
            </a:r>
            <a:br>
              <a:rPr lang="en-US" sz="4000" b="1" dirty="0" smtClean="0"/>
            </a:br>
            <a:r>
              <a:rPr lang="en-US" sz="4000" b="1" dirty="0" smtClean="0"/>
              <a:t>DE 140 MILLONES DE NIÑOS EN </a:t>
            </a:r>
            <a:br>
              <a:rPr lang="en-US" sz="4000" b="1" dirty="0" smtClean="0"/>
            </a:br>
            <a:r>
              <a:rPr lang="en-US" sz="4000" b="1" dirty="0" smtClean="0"/>
              <a:t>EL MUNDO EN DESARROLLO.</a:t>
            </a:r>
            <a:endParaRPr lang="en-US" sz="4000" b="1" dirty="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DATOS SOBRE EL HAMBRE </a:t>
            </a:r>
            <a:r>
              <a:rPr lang="en-US" altLang="en-US" sz="2800" dirty="0">
                <a:ea typeface="MS PGothic" pitchFamily="34" charset="-128"/>
              </a:rPr>
              <a:t>200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467600" y="152400"/>
            <a:ext cx="1524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 dirty="0"/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352884"/>
              </p:ext>
            </p:extLst>
          </p:nvPr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44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Alimentos en la Biblia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hambre en la Biblia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Doctrina católica sobre el hambre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Datos sobre el hambre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Iglesia Católica en acción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4" action="ppaction://hlinksldjump">
                            <a:snd r:embed="rId5" name="chimes.wav"/>
                          </a:hlinkClick>
                        </a:rPr>
                        <a:t>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6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7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8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9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10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11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12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13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14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15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16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17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18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19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20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21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22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23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24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25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26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27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28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-32" charset="0"/>
                          <a:hlinkClick r:id="rId29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-32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76200" y="7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 flipH="1">
            <a:off x="76200" y="7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>
            <a:off x="1905000" y="7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>
            <a:off x="3733800" y="7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>
            <a:off x="5562600" y="7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7391400" y="7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76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19050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>
            <a:off x="37338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55626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>
            <a:off x="73914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auto">
          <a:xfrm>
            <a:off x="762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>
            <a:off x="19050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>
            <a:off x="37338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33" name="Line 61"/>
          <p:cNvSpPr>
            <a:spLocks noChangeShapeType="1"/>
          </p:cNvSpPr>
          <p:nvPr/>
        </p:nvSpPr>
        <p:spPr bwMode="auto">
          <a:xfrm>
            <a:off x="55626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>
            <a:off x="73914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>
            <a:off x="76200" y="3505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76200" y="4648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>
            <a:off x="76200" y="5791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>
            <a:off x="1905000" y="3505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1905000" y="4648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40" name="Line 68"/>
          <p:cNvSpPr>
            <a:spLocks noChangeShapeType="1"/>
          </p:cNvSpPr>
          <p:nvPr/>
        </p:nvSpPr>
        <p:spPr bwMode="auto">
          <a:xfrm>
            <a:off x="1905000" y="5791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3733800" y="3505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42" name="Line 70"/>
          <p:cNvSpPr>
            <a:spLocks noChangeShapeType="1"/>
          </p:cNvSpPr>
          <p:nvPr/>
        </p:nvSpPr>
        <p:spPr bwMode="auto">
          <a:xfrm>
            <a:off x="3733800" y="4648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43" name="Line 71"/>
          <p:cNvSpPr>
            <a:spLocks noChangeShapeType="1"/>
          </p:cNvSpPr>
          <p:nvPr/>
        </p:nvSpPr>
        <p:spPr bwMode="auto">
          <a:xfrm>
            <a:off x="3733800" y="5791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44" name="Line 72"/>
          <p:cNvSpPr>
            <a:spLocks noChangeShapeType="1"/>
          </p:cNvSpPr>
          <p:nvPr/>
        </p:nvSpPr>
        <p:spPr bwMode="auto">
          <a:xfrm>
            <a:off x="5562600" y="5791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45" name="Line 73"/>
          <p:cNvSpPr>
            <a:spLocks noChangeShapeType="1"/>
          </p:cNvSpPr>
          <p:nvPr/>
        </p:nvSpPr>
        <p:spPr bwMode="auto">
          <a:xfrm>
            <a:off x="5562600" y="4648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46" name="Line 74"/>
          <p:cNvSpPr>
            <a:spLocks noChangeShapeType="1"/>
          </p:cNvSpPr>
          <p:nvPr/>
        </p:nvSpPr>
        <p:spPr bwMode="auto">
          <a:xfrm>
            <a:off x="5562600" y="3505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47" name="Line 75"/>
          <p:cNvSpPr>
            <a:spLocks noChangeShapeType="1"/>
          </p:cNvSpPr>
          <p:nvPr/>
        </p:nvSpPr>
        <p:spPr bwMode="auto">
          <a:xfrm>
            <a:off x="7391400" y="3505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48" name="Line 76"/>
          <p:cNvSpPr>
            <a:spLocks noChangeShapeType="1"/>
          </p:cNvSpPr>
          <p:nvPr/>
        </p:nvSpPr>
        <p:spPr bwMode="auto">
          <a:xfrm>
            <a:off x="7391400" y="4648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49" name="Line 77"/>
          <p:cNvSpPr>
            <a:spLocks noChangeShapeType="1"/>
          </p:cNvSpPr>
          <p:nvPr/>
        </p:nvSpPr>
        <p:spPr bwMode="auto">
          <a:xfrm>
            <a:off x="7391400" y="5791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50" name="Line 78"/>
          <p:cNvSpPr>
            <a:spLocks noChangeShapeType="1"/>
          </p:cNvSpPr>
          <p:nvPr/>
        </p:nvSpPr>
        <p:spPr bwMode="auto">
          <a:xfrm flipH="1">
            <a:off x="1905000" y="7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51" name="Line 79"/>
          <p:cNvSpPr>
            <a:spLocks noChangeShapeType="1"/>
          </p:cNvSpPr>
          <p:nvPr/>
        </p:nvSpPr>
        <p:spPr bwMode="auto">
          <a:xfrm flipH="1">
            <a:off x="3733800" y="7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 flipH="1">
            <a:off x="5562600" y="7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 flipH="1">
            <a:off x="7391400" y="7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 flipH="1">
            <a:off x="76200" y="121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 flipH="1">
            <a:off x="1905000" y="121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3733800" y="121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 flipH="1">
            <a:off x="5562600" y="121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 flipH="1">
            <a:off x="7391400" y="121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 flipH="1">
            <a:off x="76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H="1">
            <a:off x="19050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61" name="Line 89"/>
          <p:cNvSpPr>
            <a:spLocks noChangeShapeType="1"/>
          </p:cNvSpPr>
          <p:nvPr/>
        </p:nvSpPr>
        <p:spPr bwMode="auto">
          <a:xfrm flipH="1">
            <a:off x="37338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62" name="Line 90"/>
          <p:cNvSpPr>
            <a:spLocks noChangeShapeType="1"/>
          </p:cNvSpPr>
          <p:nvPr/>
        </p:nvSpPr>
        <p:spPr bwMode="auto">
          <a:xfrm flipH="1">
            <a:off x="55626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63" name="Line 91"/>
          <p:cNvSpPr>
            <a:spLocks noChangeShapeType="1"/>
          </p:cNvSpPr>
          <p:nvPr/>
        </p:nvSpPr>
        <p:spPr bwMode="auto">
          <a:xfrm flipH="1">
            <a:off x="73914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 flipH="1">
            <a:off x="762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65" name="Line 93"/>
          <p:cNvSpPr>
            <a:spLocks noChangeShapeType="1"/>
          </p:cNvSpPr>
          <p:nvPr/>
        </p:nvSpPr>
        <p:spPr bwMode="auto">
          <a:xfrm flipH="1">
            <a:off x="19050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66" name="Line 94"/>
          <p:cNvSpPr>
            <a:spLocks noChangeShapeType="1"/>
          </p:cNvSpPr>
          <p:nvPr/>
        </p:nvSpPr>
        <p:spPr bwMode="auto">
          <a:xfrm flipH="1">
            <a:off x="37338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67" name="Line 95"/>
          <p:cNvSpPr>
            <a:spLocks noChangeShapeType="1"/>
          </p:cNvSpPr>
          <p:nvPr/>
        </p:nvSpPr>
        <p:spPr bwMode="auto">
          <a:xfrm flipH="1">
            <a:off x="5562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68" name="Line 96"/>
          <p:cNvSpPr>
            <a:spLocks noChangeShapeType="1"/>
          </p:cNvSpPr>
          <p:nvPr/>
        </p:nvSpPr>
        <p:spPr bwMode="auto">
          <a:xfrm flipH="1">
            <a:off x="73914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69" name="Line 97"/>
          <p:cNvSpPr>
            <a:spLocks noChangeShapeType="1"/>
          </p:cNvSpPr>
          <p:nvPr/>
        </p:nvSpPr>
        <p:spPr bwMode="auto">
          <a:xfrm flipH="1">
            <a:off x="76200" y="4648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70" name="Line 98"/>
          <p:cNvSpPr>
            <a:spLocks noChangeShapeType="1"/>
          </p:cNvSpPr>
          <p:nvPr/>
        </p:nvSpPr>
        <p:spPr bwMode="auto">
          <a:xfrm flipH="1">
            <a:off x="1905000" y="4648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71" name="Line 99"/>
          <p:cNvSpPr>
            <a:spLocks noChangeShapeType="1"/>
          </p:cNvSpPr>
          <p:nvPr/>
        </p:nvSpPr>
        <p:spPr bwMode="auto">
          <a:xfrm flipH="1">
            <a:off x="3733800" y="4648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72" name="Line 100"/>
          <p:cNvSpPr>
            <a:spLocks noChangeShapeType="1"/>
          </p:cNvSpPr>
          <p:nvPr/>
        </p:nvSpPr>
        <p:spPr bwMode="auto">
          <a:xfrm flipH="1">
            <a:off x="5562600" y="4648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73" name="Line 101"/>
          <p:cNvSpPr>
            <a:spLocks noChangeShapeType="1"/>
          </p:cNvSpPr>
          <p:nvPr/>
        </p:nvSpPr>
        <p:spPr bwMode="auto">
          <a:xfrm flipH="1">
            <a:off x="7391400" y="4648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74" name="Line 102"/>
          <p:cNvSpPr>
            <a:spLocks noChangeShapeType="1"/>
          </p:cNvSpPr>
          <p:nvPr/>
        </p:nvSpPr>
        <p:spPr bwMode="auto">
          <a:xfrm flipH="1">
            <a:off x="76200" y="579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75" name="Line 103"/>
          <p:cNvSpPr>
            <a:spLocks noChangeShapeType="1"/>
          </p:cNvSpPr>
          <p:nvPr/>
        </p:nvSpPr>
        <p:spPr bwMode="auto">
          <a:xfrm flipH="1">
            <a:off x="1905000" y="579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76" name="Line 104"/>
          <p:cNvSpPr>
            <a:spLocks noChangeShapeType="1"/>
          </p:cNvSpPr>
          <p:nvPr/>
        </p:nvSpPr>
        <p:spPr bwMode="auto">
          <a:xfrm flipH="1">
            <a:off x="3733800" y="579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77" name="Line 105"/>
          <p:cNvSpPr>
            <a:spLocks noChangeShapeType="1"/>
          </p:cNvSpPr>
          <p:nvPr/>
        </p:nvSpPr>
        <p:spPr bwMode="auto">
          <a:xfrm flipH="1">
            <a:off x="5562600" y="579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3178" name="Line 106"/>
          <p:cNvSpPr>
            <a:spLocks noChangeShapeType="1"/>
          </p:cNvSpPr>
          <p:nvPr/>
        </p:nvSpPr>
        <p:spPr bwMode="auto">
          <a:xfrm flipH="1">
            <a:off x="7391400" y="5791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LAS PERSONAS EN HAITÍ </a:t>
            </a:r>
          </a:p>
          <a:p>
            <a:pPr algn="ctr">
              <a:defRPr/>
            </a:pPr>
            <a:r>
              <a:rPr lang="en-US" sz="4000" b="1" dirty="0" smtClean="0"/>
              <a:t>E ETIOPÍA FUERON </a:t>
            </a:r>
          </a:p>
          <a:p>
            <a:pPr algn="ctr">
              <a:defRPr/>
            </a:pPr>
            <a:r>
              <a:rPr lang="en-US" sz="4000" b="1" dirty="0" smtClean="0"/>
              <a:t>RESCATADAS DEL HAMBRE POR </a:t>
            </a:r>
          </a:p>
          <a:p>
            <a:pPr algn="ctr">
              <a:defRPr/>
            </a:pPr>
            <a:r>
              <a:rPr lang="en-US" sz="4000" b="1" dirty="0" smtClean="0"/>
              <a:t>LOS PROGRAMAS DE AYUDA</a:t>
            </a:r>
          </a:p>
          <a:p>
            <a:pPr algn="ctr">
              <a:defRPr/>
            </a:pPr>
            <a:r>
              <a:rPr lang="en-US" sz="4000" b="1" dirty="0" smtClean="0"/>
              <a:t> ALIMENTARIA EN </a:t>
            </a:r>
          </a:p>
          <a:p>
            <a:pPr algn="ctr">
              <a:defRPr/>
            </a:pPr>
            <a:r>
              <a:rPr lang="en-US" sz="4000" b="1" dirty="0" smtClean="0"/>
              <a:t>ESTA LEY.</a:t>
            </a:r>
            <a:endParaRPr lang="en-US" sz="4000" b="1" dirty="0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DATOS SOBRE EL HAMBRE </a:t>
            </a:r>
            <a:r>
              <a:rPr lang="en-US" altLang="en-US" sz="2800" dirty="0">
                <a:ea typeface="MS PGothic" pitchFamily="34" charset="-128"/>
              </a:rPr>
              <a:t>300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ESTE ES EL CONTINENTE  </a:t>
            </a:r>
          </a:p>
          <a:p>
            <a:pPr algn="ctr">
              <a:defRPr/>
            </a:pPr>
            <a:r>
              <a:rPr lang="en-US" sz="4000" b="1" dirty="0" smtClean="0"/>
              <a:t>CON EL MAYOR NÚMERO </a:t>
            </a:r>
          </a:p>
          <a:p>
            <a:pPr algn="ctr">
              <a:defRPr/>
            </a:pPr>
            <a:r>
              <a:rPr lang="en-US" sz="4000" b="1" dirty="0" smtClean="0"/>
              <a:t>DE PERSONAS QUE </a:t>
            </a:r>
          </a:p>
          <a:p>
            <a:pPr algn="ctr">
              <a:defRPr/>
            </a:pPr>
            <a:r>
              <a:rPr lang="en-US" sz="4000" b="1" dirty="0" smtClean="0"/>
              <a:t>PADECEN HAMBRE. </a:t>
            </a:r>
            <a:endParaRPr lang="en-US" sz="4000" b="1" dirty="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DATOS SOBRE EL HAMBRE </a:t>
            </a:r>
            <a:r>
              <a:rPr lang="en-US" altLang="en-US" sz="2800" dirty="0">
                <a:ea typeface="MS PGothic" pitchFamily="34" charset="-128"/>
              </a:rPr>
              <a:t>400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MÁS DE 150 MILLONES DE</a:t>
            </a:r>
          </a:p>
          <a:p>
            <a:pPr algn="ctr">
              <a:defRPr/>
            </a:pPr>
            <a:r>
              <a:rPr lang="en-US" sz="4000" b="1" dirty="0" smtClean="0"/>
              <a:t>PERSONAS EN EL MUNDO  </a:t>
            </a:r>
          </a:p>
          <a:p>
            <a:pPr algn="ctr">
              <a:defRPr/>
            </a:pPr>
            <a:r>
              <a:rPr lang="en-US" sz="4000" b="1" dirty="0" smtClean="0"/>
              <a:t>DEJARÍAN DE TENER HAMBRE</a:t>
            </a:r>
            <a:r>
              <a:rPr lang="en-US" sz="4000" b="1" dirty="0"/>
              <a:t> </a:t>
            </a:r>
            <a:endParaRPr lang="en-US" sz="4000" b="1" dirty="0" smtClean="0"/>
          </a:p>
          <a:p>
            <a:pPr algn="ctr">
              <a:defRPr/>
            </a:pPr>
            <a:r>
              <a:rPr lang="en-US" sz="4000" b="1" dirty="0" smtClean="0"/>
              <a:t>SI ESTE GRUPO TUVIERA </a:t>
            </a:r>
          </a:p>
          <a:p>
            <a:pPr algn="ctr">
              <a:defRPr/>
            </a:pPr>
            <a:r>
              <a:rPr lang="en-US" sz="4000" b="1" dirty="0" smtClean="0"/>
              <a:t>LOS MISMOS RECURSOS QUE</a:t>
            </a:r>
          </a:p>
          <a:p>
            <a:pPr algn="ctr">
              <a:defRPr/>
            </a:pPr>
            <a:r>
              <a:rPr lang="en-US" sz="4000" b="1" dirty="0"/>
              <a:t>LOS </a:t>
            </a:r>
            <a:r>
              <a:rPr lang="en-US" sz="4000" b="1" dirty="0" smtClean="0"/>
              <a:t>DEMÁS.  </a:t>
            </a:r>
          </a:p>
          <a:p>
            <a:pPr algn="ctr">
              <a:defRPr/>
            </a:pPr>
            <a:endParaRPr lang="en-US" sz="4000" b="1" dirty="0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DATOS SOBRE EL HAMBRE </a:t>
            </a:r>
            <a:r>
              <a:rPr lang="en-US" altLang="en-US" sz="2800" dirty="0">
                <a:ea typeface="MS PGothic" pitchFamily="34" charset="-128"/>
              </a:rPr>
              <a:t>500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ESTA ORGANIZACIÓN </a:t>
            </a:r>
          </a:p>
          <a:p>
            <a:pPr algn="ctr">
              <a:defRPr/>
            </a:pPr>
            <a:r>
              <a:rPr lang="en-US" sz="4000" b="1" dirty="0" smtClean="0"/>
              <a:t>CATÓLICA AYUDA A PERSONAS</a:t>
            </a:r>
          </a:p>
          <a:p>
            <a:pPr algn="ctr">
              <a:defRPr/>
            </a:pPr>
            <a:r>
              <a:rPr lang="en-US" sz="4000" b="1" dirty="0" smtClean="0"/>
              <a:t>NECESITADAS EN 91</a:t>
            </a:r>
          </a:p>
          <a:p>
            <a:pPr algn="ctr">
              <a:defRPr/>
            </a:pPr>
            <a:r>
              <a:rPr lang="en-US" sz="4000" b="1" dirty="0" smtClean="0"/>
              <a:t>PAÍSES </a:t>
            </a:r>
            <a:r>
              <a:rPr lang="en-US" sz="4000" b="1" dirty="0"/>
              <a:t>D</a:t>
            </a:r>
            <a:r>
              <a:rPr lang="en-US" sz="4000" b="1" dirty="0" smtClean="0"/>
              <a:t>EL MUNDO. </a:t>
            </a:r>
            <a:endParaRPr lang="en-US" sz="4000" b="1" dirty="0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LA IGLESIA CATÓLICA EN ACCIÓN 100</a:t>
            </a:r>
            <a:endParaRPr lang="en-US" altLang="en-US" sz="2800" dirty="0">
              <a:ea typeface="MS PGothic" pitchFamily="34" charset="-12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ESTE ES UN ESFUERZO </a:t>
            </a:r>
          </a:p>
          <a:p>
            <a:pPr algn="ctr">
              <a:defRPr/>
            </a:pPr>
            <a:r>
              <a:rPr lang="en-US" sz="4000" b="1" dirty="0" smtClean="0"/>
              <a:t>CONJUNTO</a:t>
            </a:r>
            <a:r>
              <a:rPr lang="en-US" sz="4000" b="1" dirty="0"/>
              <a:t> </a:t>
            </a:r>
            <a:r>
              <a:rPr lang="en-US" sz="4000" b="1" dirty="0" smtClean="0"/>
              <a:t>DE LA USCCB Y </a:t>
            </a:r>
          </a:p>
          <a:p>
            <a:pPr algn="ctr">
              <a:defRPr/>
            </a:pPr>
            <a:r>
              <a:rPr lang="en-US" sz="4000" b="1" dirty="0" smtClean="0"/>
              <a:t>CRS</a:t>
            </a:r>
            <a:r>
              <a:rPr lang="en-US" sz="4000" b="1" dirty="0"/>
              <a:t> </a:t>
            </a:r>
            <a:r>
              <a:rPr lang="en-US" sz="4000" b="1" dirty="0" smtClean="0"/>
              <a:t>PARA COMBATIR LA </a:t>
            </a:r>
          </a:p>
          <a:p>
            <a:pPr algn="ctr">
              <a:defRPr/>
            </a:pPr>
            <a:r>
              <a:rPr lang="en-US" sz="4000" b="1" dirty="0" smtClean="0"/>
              <a:t>POBREZA Y EL HAMBRE</a:t>
            </a:r>
          </a:p>
          <a:p>
            <a:pPr algn="ctr">
              <a:defRPr/>
            </a:pPr>
            <a:r>
              <a:rPr lang="en-US" sz="4000" b="1" dirty="0" smtClean="0"/>
              <a:t>EN TODO EL MUNDO.</a:t>
            </a:r>
            <a:endParaRPr lang="en-US" sz="4000" b="1" dirty="0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LA IGLESIA CATÓLICA EN ACCIÓN 200</a:t>
            </a:r>
            <a:endParaRPr lang="en-US" altLang="en-US" sz="2800" dirty="0">
              <a:ea typeface="MS PGothic" pitchFamily="34" charset="-12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ESTE PROGRAMA DE CUARESMA</a:t>
            </a:r>
          </a:p>
          <a:p>
            <a:pPr algn="ctr">
              <a:defRPr/>
            </a:pPr>
            <a:r>
              <a:rPr lang="en-US" sz="4000" b="1" dirty="0" smtClean="0"/>
              <a:t>DE CRS NOS DESAFÍA A VIVIR </a:t>
            </a:r>
          </a:p>
          <a:p>
            <a:pPr algn="ctr">
              <a:defRPr/>
            </a:pPr>
            <a:r>
              <a:rPr lang="en-US" sz="4000" b="1" dirty="0" smtClean="0"/>
              <a:t>DE MANERA SIMPLE, </a:t>
            </a:r>
          </a:p>
          <a:p>
            <a:pPr algn="ctr">
              <a:defRPr/>
            </a:pPr>
            <a:r>
              <a:rPr lang="en-US" sz="4000" b="1" dirty="0" smtClean="0"/>
              <a:t>SACRIFICAR Y COMPARTIR </a:t>
            </a:r>
          </a:p>
          <a:p>
            <a:pPr algn="ctr">
              <a:defRPr/>
            </a:pPr>
            <a:r>
              <a:rPr lang="en-US" sz="4000" b="1" dirty="0" smtClean="0"/>
              <a:t>LO QUE TENEMOS</a:t>
            </a:r>
          </a:p>
          <a:p>
            <a:pPr algn="ctr">
              <a:defRPr/>
            </a:pPr>
            <a:r>
              <a:rPr lang="en-US" sz="4000" b="1" dirty="0" smtClean="0"/>
              <a:t>CON LOS NECESITADOS. 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LA IGLESIA CATÓLICA EN ACCIÓN 300</a:t>
            </a:r>
            <a:endParaRPr lang="en-US" altLang="en-US" sz="2800" dirty="0">
              <a:ea typeface="MS PGothic" pitchFamily="34" charset="-12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5400" dirty="0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762000" y="2514600"/>
            <a:ext cx="7620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54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“DAILY DOUBLE”</a:t>
            </a:r>
            <a:endParaRPr lang="en-US" sz="3600" kern="10" dirty="0">
              <a:ln w="25400">
                <a:solidFill>
                  <a:srgbClr val="9933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 dirty="0" smtClean="0"/>
          </a:p>
          <a:p>
            <a:pPr algn="ctr">
              <a:defRPr/>
            </a:pPr>
            <a:r>
              <a:rPr lang="en-US" sz="4000" b="1" dirty="0" smtClean="0"/>
              <a:t>ESTE PROYECTO CONJUNTO </a:t>
            </a:r>
          </a:p>
          <a:p>
            <a:pPr algn="ctr">
              <a:defRPr/>
            </a:pPr>
            <a:r>
              <a:rPr lang="en-US" sz="4000" b="1" dirty="0" smtClean="0"/>
              <a:t>DE CRS/STOP HUNGER NOW </a:t>
            </a:r>
          </a:p>
          <a:p>
            <a:pPr algn="ctr">
              <a:defRPr/>
            </a:pPr>
            <a:r>
              <a:rPr lang="en-US" sz="4000" b="1" dirty="0" smtClean="0"/>
              <a:t>NOS</a:t>
            </a:r>
            <a:r>
              <a:rPr lang="en-US" sz="4000" b="1" dirty="0"/>
              <a:t> </a:t>
            </a:r>
            <a:r>
              <a:rPr lang="en-US" sz="4000" b="1" dirty="0" smtClean="0"/>
              <a:t>INVITA A EMPACAR </a:t>
            </a:r>
          </a:p>
          <a:p>
            <a:pPr algn="ctr">
              <a:defRPr/>
            </a:pPr>
            <a:r>
              <a:rPr lang="en-US" sz="4000" b="1" dirty="0" smtClean="0"/>
              <a:t>COMIDAS NUTRITIVAS PARA LA </a:t>
            </a:r>
          </a:p>
          <a:p>
            <a:pPr algn="ctr">
              <a:defRPr/>
            </a:pPr>
            <a:r>
              <a:rPr lang="en-US" sz="4000" b="1" dirty="0" smtClean="0"/>
              <a:t>GENTE</a:t>
            </a:r>
            <a:r>
              <a:rPr lang="en-US" sz="4000" b="1" dirty="0"/>
              <a:t> </a:t>
            </a:r>
            <a:r>
              <a:rPr lang="en-US" sz="4000" b="1" dirty="0" smtClean="0"/>
              <a:t>EN TODO EL MUNDO </a:t>
            </a:r>
          </a:p>
          <a:p>
            <a:pPr algn="ctr">
              <a:defRPr/>
            </a:pPr>
            <a:r>
              <a:rPr lang="en-US" sz="4000" b="1" dirty="0" smtClean="0"/>
              <a:t>QUE</a:t>
            </a:r>
            <a:r>
              <a:rPr lang="en-US" sz="4000" b="1" dirty="0"/>
              <a:t> </a:t>
            </a:r>
            <a:r>
              <a:rPr lang="en-US" sz="4000" b="1" dirty="0" smtClean="0"/>
              <a:t>PADECE HAMBRE.</a:t>
            </a:r>
          </a:p>
          <a:p>
            <a:pPr algn="ctr">
              <a:defRPr/>
            </a:pPr>
            <a:endParaRPr lang="en-US" sz="4000" dirty="0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762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54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“DAILY DOUBLE”</a:t>
            </a:r>
            <a:endParaRPr lang="en-US" sz="3600" kern="10" dirty="0">
              <a:ln w="25400">
                <a:solidFill>
                  <a:srgbClr val="9933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dirty="0" smtClean="0"/>
              <a:t>EL PAPA FRANCISCO LIDERÓ </a:t>
            </a:r>
          </a:p>
          <a:p>
            <a:pPr algn="ctr">
              <a:defRPr/>
            </a:pPr>
            <a:r>
              <a:rPr lang="en-US" sz="4000" dirty="0" smtClean="0"/>
              <a:t>A LA IGLESIA EN ESTA OLA </a:t>
            </a:r>
          </a:p>
          <a:p>
            <a:pPr algn="ctr">
              <a:defRPr/>
            </a:pPr>
            <a:r>
              <a:rPr lang="en-US" sz="4000" dirty="0" smtClean="0"/>
              <a:t>PARA DETENER EL </a:t>
            </a:r>
          </a:p>
          <a:p>
            <a:pPr algn="ctr">
              <a:defRPr/>
            </a:pPr>
            <a:r>
              <a:rPr lang="en-US" sz="4000" dirty="0" smtClean="0"/>
              <a:t>HAMBRE EN EL MUNDO. </a:t>
            </a:r>
            <a:endParaRPr lang="en-US" sz="4000" dirty="0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LA IGLESIA CATÓLICA EN ACCIÓN </a:t>
            </a:r>
            <a:r>
              <a:rPr lang="en-US" altLang="en-US" sz="2800" dirty="0" smtClean="0"/>
              <a:t>500</a:t>
            </a:r>
            <a:endParaRPr lang="en-US" alt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MANÁ?</a:t>
            </a:r>
            <a:endParaRPr lang="en-US" sz="4000" b="1" dirty="0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ALIMENTOS EN LA BIBLIA 100</a:t>
            </a:r>
            <a:endParaRPr lang="en-US" alt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DIOS PROVEYÓ ESTE </a:t>
            </a:r>
          </a:p>
          <a:p>
            <a:pPr algn="ctr">
              <a:defRPr/>
            </a:pPr>
            <a:r>
              <a:rPr lang="en-US" sz="4000" b="1" dirty="0" smtClean="0"/>
              <a:t>ALIMENTO PARECIDO AL PAN</a:t>
            </a:r>
          </a:p>
          <a:p>
            <a:pPr algn="ctr">
              <a:defRPr/>
            </a:pPr>
            <a:r>
              <a:rPr lang="en-US" sz="4000" b="1" dirty="0" smtClean="0"/>
              <a:t>A LOS ISRAELITAS DURANTE SU </a:t>
            </a:r>
          </a:p>
          <a:p>
            <a:pPr algn="ctr">
              <a:defRPr/>
            </a:pPr>
            <a:r>
              <a:rPr lang="en-US" sz="4000" b="1" dirty="0" smtClean="0"/>
              <a:t>VIAJE A LA TIERRA </a:t>
            </a:r>
          </a:p>
          <a:p>
            <a:pPr algn="ctr">
              <a:defRPr/>
            </a:pPr>
            <a:r>
              <a:rPr lang="en-US" sz="4000" b="1" dirty="0" smtClean="0"/>
              <a:t>PROMETIDA.</a:t>
            </a:r>
            <a:endParaRPr lang="en-US" sz="4000" b="1" dirty="0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 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3810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ALIMENTOS EN LA BIBLIA </a:t>
            </a:r>
            <a:r>
              <a:rPr lang="en-US" altLang="en-US" sz="2800" dirty="0"/>
              <a:t>100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UNA HIGUERA?</a:t>
            </a:r>
            <a:endParaRPr lang="en-US" sz="4000" b="1" dirty="0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ALIMENTOS EN LA BIBLIA </a:t>
            </a:r>
            <a:r>
              <a:rPr lang="en-US" altLang="en-US" sz="1800" dirty="0" smtClean="0"/>
              <a:t> </a:t>
            </a:r>
            <a:r>
              <a:rPr lang="en-US" altLang="en-US" sz="2800" dirty="0"/>
              <a:t>200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PAN?</a:t>
            </a:r>
            <a:endParaRPr lang="en-US" sz="4000" b="1" dirty="0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ALIMENTOS EN LA BIBLIA </a:t>
            </a:r>
            <a:r>
              <a:rPr lang="en-US" altLang="en-US" sz="1800" dirty="0" smtClean="0"/>
              <a:t> </a:t>
            </a:r>
            <a:r>
              <a:rPr lang="en-US" altLang="en-US" sz="2800" dirty="0"/>
              <a:t>300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¿QUIÉNES SON LOS </a:t>
            </a:r>
          </a:p>
          <a:p>
            <a:pPr algn="ctr">
              <a:defRPr/>
            </a:pPr>
            <a:r>
              <a:rPr lang="en-US" sz="4000" b="1" dirty="0" smtClean="0"/>
              <a:t>EXTRANJEROS, LAS VIUDAS </a:t>
            </a:r>
          </a:p>
          <a:p>
            <a:pPr algn="ctr">
              <a:defRPr/>
            </a:pPr>
            <a:r>
              <a:rPr lang="en-US" sz="4000" b="1" dirty="0" smtClean="0"/>
              <a:t>Y LOS HUÉRFANOS?</a:t>
            </a:r>
            <a:endParaRPr lang="en-US" sz="4000" b="1" dirty="0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ALIMENTOS EN LA BIBLIA </a:t>
            </a:r>
            <a:r>
              <a:rPr lang="en-US" altLang="en-US" sz="1800" dirty="0" smtClean="0"/>
              <a:t> </a:t>
            </a:r>
            <a:r>
              <a:rPr lang="en-US" altLang="en-US" sz="2800" dirty="0"/>
              <a:t>400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LA FIESTA DE BODAS</a:t>
            </a:r>
          </a:p>
          <a:p>
            <a:pPr algn="ctr">
              <a:defRPr/>
            </a:pPr>
            <a:r>
              <a:rPr lang="en-US" sz="4000" b="1" dirty="0" smtClean="0"/>
              <a:t>DEL HIJO DEL REY?</a:t>
            </a:r>
            <a:endParaRPr lang="en-US" sz="4000" b="1" dirty="0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ALIMENTOS EN LA BIBLIA</a:t>
            </a:r>
            <a:r>
              <a:rPr lang="en-US" altLang="en-US" sz="1800" dirty="0"/>
              <a:t> </a:t>
            </a:r>
            <a:r>
              <a:rPr lang="en-US" altLang="en-US" sz="2800" dirty="0" smtClean="0"/>
              <a:t>500</a:t>
            </a:r>
            <a:endParaRPr lang="en-US" alt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¿QUIÉN ES LÁZARO?</a:t>
            </a:r>
            <a:r>
              <a:rPr lang="en-US" sz="1800" b="1" dirty="0" smtClean="0"/>
              <a:t> 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EL HAMBRE EN LA BIBLIA </a:t>
            </a:r>
            <a:r>
              <a:rPr lang="en-US" altLang="en-US" sz="2800" dirty="0"/>
              <a:t>100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145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¿QUIÉN ES JOSÉ?</a:t>
            </a:r>
            <a:endParaRPr lang="en-US" sz="4000" b="1" dirty="0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EL HAMBRE EN LA BIBLIA</a:t>
            </a:r>
            <a:r>
              <a:rPr lang="en-US" altLang="en-US" sz="1800" dirty="0" smtClean="0"/>
              <a:t>  </a:t>
            </a:r>
            <a:r>
              <a:rPr lang="en-US" altLang="en-US" sz="2800" dirty="0"/>
              <a:t>200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SON HARINA Y ACEITE?</a:t>
            </a:r>
            <a:endParaRPr lang="en-US" sz="4000" b="1" dirty="0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EL HAMBRE EN LA BIBLIA </a:t>
            </a:r>
            <a:r>
              <a:rPr lang="en-US" altLang="en-US" sz="2800" dirty="0"/>
              <a:t>300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SON PANES?</a:t>
            </a:r>
            <a:endParaRPr lang="en-US" sz="4000" b="1" dirty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EL HAMBRE EN LA BIBLIA </a:t>
            </a:r>
            <a:r>
              <a:rPr lang="en-US" altLang="en-US" sz="2800" dirty="0"/>
              <a:t>400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“TUVE HAMBRE</a:t>
            </a:r>
          </a:p>
          <a:p>
            <a:pPr algn="ctr">
              <a:defRPr/>
            </a:pPr>
            <a:r>
              <a:rPr lang="en-US" sz="4000" b="1" dirty="0" smtClean="0"/>
              <a:t>Y ME DISTE DE COMER”?</a:t>
            </a:r>
            <a:endParaRPr lang="en-US" sz="4000" b="1" dirty="0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EL HAMBRE EN LA BIBLIA </a:t>
            </a:r>
            <a:r>
              <a:rPr lang="en-US" altLang="en-US" sz="2800" dirty="0"/>
              <a:t>500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LA DIGNIDAD?</a:t>
            </a:r>
            <a:endParaRPr lang="en-US" sz="4000" b="1" dirty="0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09600" y="6248400"/>
            <a:ext cx="807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DOCTRINA CATÓLICA SOBRE EL HAMBRE </a:t>
            </a:r>
            <a:r>
              <a:rPr lang="en-US" altLang="en-US" sz="2800" dirty="0"/>
              <a:t>100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ESTE FUE EL ÁRBOL </a:t>
            </a:r>
          </a:p>
          <a:p>
            <a:pPr algn="ctr">
              <a:defRPr/>
            </a:pPr>
            <a:r>
              <a:rPr lang="en-US" sz="4000" b="1" dirty="0" smtClean="0"/>
              <a:t>QUE JESÚS MALDIJO</a:t>
            </a:r>
            <a:endParaRPr lang="en-US" sz="4000" b="1" dirty="0"/>
          </a:p>
          <a:p>
            <a:pPr algn="ctr">
              <a:defRPr/>
            </a:pPr>
            <a:r>
              <a:rPr lang="en-US" sz="4000" b="1" dirty="0"/>
              <a:t> </a:t>
            </a:r>
            <a:r>
              <a:rPr lang="en-US" sz="4000" b="1" dirty="0" smtClean="0"/>
              <a:t>POR NO DAR FRUTO.</a:t>
            </a:r>
            <a:endParaRPr lang="en-US" sz="1800" b="1" dirty="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ALIMENTOS EN LA BIBLIA </a:t>
            </a:r>
            <a:r>
              <a:rPr lang="en-US" altLang="en-US" sz="2800" dirty="0"/>
              <a:t>200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SON LOS ALIMENTOS?</a:t>
            </a:r>
            <a:endParaRPr lang="en-US" sz="4000" b="1" dirty="0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DOCTRINA CATÓLICA SOBRE EL HAMBRE </a:t>
            </a:r>
            <a:r>
              <a:rPr lang="en-US" altLang="en-US" sz="2800" dirty="0"/>
              <a:t>200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 smtClean="0"/>
              <a:t>¿QUÉ ES DEMASIADO? </a:t>
            </a:r>
            <a:endParaRPr lang="en-US" sz="3600" b="1" dirty="0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DOCTRINA CATÓLICA SOBRE EL HAMBRE </a:t>
            </a:r>
            <a:r>
              <a:rPr lang="en-US" altLang="en-US" sz="2800" dirty="0"/>
              <a:t>300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 smtClean="0"/>
              <a:t>¿QUÉ SON LAS SIETE OBRAS</a:t>
            </a:r>
          </a:p>
          <a:p>
            <a:pPr algn="ctr">
              <a:defRPr/>
            </a:pPr>
            <a:r>
              <a:rPr lang="en-US" sz="3600" b="1" dirty="0" smtClean="0"/>
              <a:t>CORPORALES DE LA</a:t>
            </a:r>
          </a:p>
          <a:p>
            <a:pPr algn="ctr">
              <a:defRPr/>
            </a:pPr>
            <a:r>
              <a:rPr lang="en-US" sz="3600" b="1" dirty="0" smtClean="0"/>
              <a:t>MISERICORDIA? </a:t>
            </a:r>
            <a:endParaRPr lang="en-US" sz="3600" b="1" dirty="0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DOCTRINA CATÓLICA SOBRE EL HAMBRE </a:t>
            </a:r>
            <a:r>
              <a:rPr lang="en-US" altLang="en-US" sz="2800" dirty="0"/>
              <a:t>400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¿QUIÉN ES EL </a:t>
            </a:r>
          </a:p>
          <a:p>
            <a:pPr algn="ctr">
              <a:defRPr/>
            </a:pPr>
            <a:r>
              <a:rPr lang="en-US" sz="4000" b="1" dirty="0" smtClean="0"/>
              <a:t>PAPA FRANCISCO?</a:t>
            </a:r>
            <a:endParaRPr lang="en-US" sz="4000" b="1" dirty="0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DOCTRINA CATÓLICA SOBRE EL HAMBRE </a:t>
            </a:r>
            <a:r>
              <a:rPr lang="en-US" altLang="en-US" sz="2800" dirty="0"/>
              <a:t>500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CASI </a:t>
            </a:r>
          </a:p>
          <a:p>
            <a:pPr algn="ctr">
              <a:defRPr/>
            </a:pPr>
            <a:r>
              <a:rPr lang="en-US" sz="4000" b="1" dirty="0" smtClean="0"/>
              <a:t>MIL MILLONES?</a:t>
            </a:r>
            <a:endParaRPr lang="en-US" sz="2800" b="1" dirty="0"/>
          </a:p>
          <a:p>
            <a:pPr algn="ctr">
              <a:defRPr/>
            </a:pPr>
            <a:endParaRPr lang="en-US" sz="4000" dirty="0"/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DATOS SOBRE EL HAMBRE </a:t>
            </a:r>
            <a:r>
              <a:rPr lang="en-US" altLang="en-US" sz="2800" dirty="0"/>
              <a:t>100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500" y="762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ESTAR CON </a:t>
            </a:r>
          </a:p>
          <a:p>
            <a:pPr algn="ctr">
              <a:defRPr/>
            </a:pPr>
            <a:r>
              <a:rPr lang="en-US" sz="4000" b="1" dirty="0" smtClean="0"/>
              <a:t>BAJO PESO?</a:t>
            </a:r>
            <a:endParaRPr lang="en-US" sz="1800" dirty="0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DATOS SOBRE EL HAMBRE </a:t>
            </a:r>
            <a:r>
              <a:rPr lang="en-US" altLang="en-US" sz="2800" dirty="0"/>
              <a:t>200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EL PROYECTO </a:t>
            </a:r>
          </a:p>
          <a:p>
            <a:pPr algn="ctr">
              <a:defRPr/>
            </a:pPr>
            <a:r>
              <a:rPr lang="en-US" sz="4000" b="1" dirty="0" smtClean="0"/>
              <a:t>DE LEY AGRÍCOLA </a:t>
            </a:r>
          </a:p>
          <a:p>
            <a:pPr algn="ctr">
              <a:defRPr/>
            </a:pPr>
            <a:r>
              <a:rPr lang="en-US" sz="4000" b="1" dirty="0" smtClean="0"/>
              <a:t>DE LOS EE.UU.? </a:t>
            </a:r>
            <a:endParaRPr lang="en-US" sz="4000" b="1" dirty="0"/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DATOS SOBRE EL HAMBRE </a:t>
            </a:r>
            <a:r>
              <a:rPr lang="en-US" altLang="en-US" sz="2800" dirty="0"/>
              <a:t>300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ASIA?</a:t>
            </a:r>
            <a:endParaRPr lang="en-US" sz="4000" b="1" dirty="0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DATOS SOBRE EL HAMBRE </a:t>
            </a:r>
            <a:r>
              <a:rPr lang="en-US" altLang="en-US" sz="2800" dirty="0"/>
              <a:t>400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¿QUIÉNES SON LAS </a:t>
            </a:r>
          </a:p>
          <a:p>
            <a:pPr algn="ctr">
              <a:defRPr/>
            </a:pPr>
            <a:r>
              <a:rPr lang="en-US" sz="4000" b="1" dirty="0" smtClean="0"/>
              <a:t>MUJERES AGRICULTORAS? </a:t>
            </a:r>
            <a:endParaRPr lang="en-US" sz="4000" b="1" dirty="0"/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DATOS SOBRE EL HAMBRE </a:t>
            </a:r>
            <a:r>
              <a:rPr lang="en-US" altLang="en-US" sz="2800" dirty="0"/>
              <a:t>500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CATHOLIC </a:t>
            </a:r>
          </a:p>
          <a:p>
            <a:pPr algn="ctr">
              <a:defRPr/>
            </a:pPr>
            <a:r>
              <a:rPr lang="en-US" sz="4000" b="1" dirty="0" smtClean="0"/>
              <a:t>RELIEF SERVICES?</a:t>
            </a:r>
            <a:endParaRPr lang="en-US" sz="4000" b="1" dirty="0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LA IGLESIA CATÓLICA EN ACCIÓN 100</a:t>
            </a:r>
            <a:endParaRPr lang="en-US" altLang="en-US" sz="2800" dirty="0">
              <a:ea typeface="MS PGothic" pitchFamily="34" charset="-12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ESTE FUE EL ALIMENTO QUE </a:t>
            </a:r>
          </a:p>
          <a:p>
            <a:pPr algn="ctr">
              <a:defRPr/>
            </a:pPr>
            <a:r>
              <a:rPr lang="en-US" sz="4000" b="1" dirty="0" smtClean="0"/>
              <a:t>JESÚS PARTIÓ, BENDIJO Y </a:t>
            </a:r>
          </a:p>
          <a:p>
            <a:pPr algn="ctr">
              <a:defRPr/>
            </a:pPr>
            <a:r>
              <a:rPr lang="en-US" sz="4000" b="1" dirty="0" smtClean="0"/>
              <a:t>COMPARTIÓ CON SUS</a:t>
            </a:r>
          </a:p>
          <a:p>
            <a:pPr algn="ctr">
              <a:defRPr/>
            </a:pPr>
            <a:r>
              <a:rPr lang="en-US" sz="4000" b="1" dirty="0" smtClean="0"/>
              <a:t>APÓSTOLES LA NOCHE </a:t>
            </a:r>
          </a:p>
          <a:p>
            <a:pPr algn="ctr">
              <a:defRPr/>
            </a:pPr>
            <a:r>
              <a:rPr lang="en-US" sz="4000" b="1" dirty="0" smtClean="0"/>
              <a:t>ANTES DE QUE MURIERA.</a:t>
            </a:r>
            <a:endParaRPr lang="en-US" sz="4000" b="1" dirty="0"/>
          </a:p>
          <a:p>
            <a:pPr algn="ctr">
              <a:defRPr/>
            </a:pPr>
            <a:r>
              <a:rPr lang="en-US" sz="1800" dirty="0"/>
              <a:t> </a:t>
            </a:r>
            <a:endParaRPr lang="en-US" sz="4000" b="1" dirty="0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ALIMENTOS EN LA BIBLIA </a:t>
            </a:r>
            <a:r>
              <a:rPr lang="en-US" altLang="en-US" sz="2800" dirty="0"/>
              <a:t>300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CATÓLICOS COMBATEN </a:t>
            </a:r>
          </a:p>
          <a:p>
            <a:pPr algn="ctr">
              <a:defRPr/>
            </a:pPr>
            <a:r>
              <a:rPr lang="en-US" sz="4000" b="1" dirty="0" smtClean="0"/>
              <a:t>LA POBREZA MUNDIAL</a:t>
            </a:r>
          </a:p>
          <a:p>
            <a:pPr algn="ctr">
              <a:defRPr/>
            </a:pPr>
            <a:r>
              <a:rPr lang="en-US" sz="4000" b="1" dirty="0" smtClean="0"/>
              <a:t>(CCGP, POR SU SIGLA </a:t>
            </a:r>
          </a:p>
          <a:p>
            <a:pPr algn="ctr">
              <a:defRPr/>
            </a:pPr>
            <a:r>
              <a:rPr lang="en-US" sz="4000" b="1" dirty="0" smtClean="0"/>
              <a:t>EN INGLÉS)?</a:t>
            </a:r>
            <a:endParaRPr lang="en-US" sz="4000" b="1" dirty="0"/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LA IGLESIA CATÓLICA EN ACCIÓN 200</a:t>
            </a:r>
            <a:endParaRPr lang="en-US" altLang="en-US" sz="2800" dirty="0">
              <a:ea typeface="MS PGothic" pitchFamily="34" charset="-12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8100" y="0"/>
            <a:ext cx="9144000" cy="6781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PLATO DE </a:t>
            </a:r>
          </a:p>
          <a:p>
            <a:pPr algn="ctr">
              <a:defRPr/>
            </a:pPr>
            <a:r>
              <a:rPr lang="en-US" sz="4000" b="1" dirty="0" smtClean="0"/>
              <a:t>ARROZ DE CRS? </a:t>
            </a:r>
            <a:endParaRPr lang="en-US" sz="4000" b="1" dirty="0"/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LA IGLESIA CATÓLICA EN ACCIÓN 300</a:t>
            </a:r>
            <a:endParaRPr lang="en-US" alt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“HELPING HANDS” </a:t>
            </a:r>
          </a:p>
          <a:p>
            <a:pPr algn="ctr">
              <a:defRPr/>
            </a:pPr>
            <a:r>
              <a:rPr lang="en-US" sz="4000" b="1" dirty="0" smtClean="0"/>
              <a:t>(MANOS UNIDAS)?</a:t>
            </a:r>
            <a:endParaRPr lang="en-US" sz="4000" b="1" dirty="0"/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277" name="WordArt 5"/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762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54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“DAILY DOUBLE”</a:t>
            </a:r>
            <a:endParaRPr lang="en-US" sz="3600" kern="10" dirty="0">
              <a:ln w="25400">
                <a:solidFill>
                  <a:srgbClr val="9933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¿QUÉ ES LA CADENA DE ORACIÓN</a:t>
            </a:r>
          </a:p>
          <a:p>
            <a:pPr algn="ctr">
              <a:defRPr/>
            </a:pPr>
            <a:r>
              <a:rPr lang="en-US" sz="4000" b="1" dirty="0" smtClean="0"/>
              <a:t>PARA ACABAR CON EL HAMBRE? </a:t>
            </a:r>
            <a:endParaRPr lang="en-US" sz="4000" b="1" dirty="0"/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LA IGLESIA CATÓLICA EN ACCIÓN 500</a:t>
            </a:r>
            <a:endParaRPr lang="en-US" alt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ESTAS SON LAS PERSONAS </a:t>
            </a:r>
          </a:p>
          <a:p>
            <a:pPr algn="ctr">
              <a:defRPr/>
            </a:pPr>
            <a:r>
              <a:rPr lang="en-US" sz="4000" b="1" dirty="0" smtClean="0"/>
              <a:t>A QUIENES DIOS DIJO A </a:t>
            </a:r>
          </a:p>
          <a:p>
            <a:pPr algn="ctr">
              <a:defRPr/>
            </a:pPr>
            <a:r>
              <a:rPr lang="en-US" sz="4000" b="1" dirty="0" smtClean="0"/>
              <a:t> LOS ISRAELITAS DE DEJAR </a:t>
            </a:r>
          </a:p>
          <a:p>
            <a:pPr algn="ctr">
              <a:defRPr/>
            </a:pPr>
            <a:r>
              <a:rPr lang="en-US" sz="4000" b="1" dirty="0" smtClean="0"/>
              <a:t>LOS CULTIVOS OLVIDADOS </a:t>
            </a:r>
          </a:p>
          <a:p>
            <a:pPr algn="ctr">
              <a:defRPr/>
            </a:pPr>
            <a:r>
              <a:rPr lang="en-US" sz="4000" b="1" dirty="0" smtClean="0"/>
              <a:t>DESPUÉS DE LA COSECHA  </a:t>
            </a:r>
            <a:br>
              <a:rPr lang="en-US" sz="4000" b="1" dirty="0" smtClean="0"/>
            </a:br>
            <a:r>
              <a:rPr lang="en-US" sz="4000" b="1" dirty="0" smtClean="0"/>
              <a:t>(EN EL LIBRO DE </a:t>
            </a:r>
          </a:p>
          <a:p>
            <a:pPr algn="ctr">
              <a:defRPr/>
            </a:pPr>
            <a:r>
              <a:rPr lang="en-US" sz="4000" b="1" dirty="0" smtClean="0"/>
              <a:t>DEUTERONOMIO).</a:t>
            </a:r>
            <a:endParaRPr lang="en-US" sz="4000" b="1" dirty="0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ALIMENTOS EN LA BIBLIA </a:t>
            </a:r>
            <a:r>
              <a:rPr lang="en-US" altLang="en-US" sz="2800" dirty="0"/>
              <a:t>400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25717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 dirty="0" smtClean="0"/>
          </a:p>
          <a:p>
            <a:pPr algn="ctr">
              <a:defRPr/>
            </a:pPr>
            <a:r>
              <a:rPr lang="en-US" sz="4000" b="1" dirty="0" smtClean="0"/>
              <a:t>ESTA FUE LA PARÁBOLA  </a:t>
            </a:r>
          </a:p>
          <a:p>
            <a:pPr algn="ctr">
              <a:defRPr/>
            </a:pPr>
            <a:r>
              <a:rPr lang="en-US" sz="4000" b="1" dirty="0" smtClean="0"/>
              <a:t>EN LA CUAL JESÚS  </a:t>
            </a:r>
          </a:p>
          <a:p>
            <a:pPr algn="ctr">
              <a:defRPr/>
            </a:pPr>
            <a:r>
              <a:rPr lang="en-US" sz="4000" b="1" dirty="0" smtClean="0"/>
              <a:t>NOS ENSEÑA QUE DIOS </a:t>
            </a:r>
          </a:p>
          <a:p>
            <a:pPr algn="ctr">
              <a:defRPr/>
            </a:pPr>
            <a:r>
              <a:rPr lang="en-US" sz="4000" b="1" dirty="0" smtClean="0"/>
              <a:t>RECORRERÁ MÁS ALLÁ </a:t>
            </a:r>
          </a:p>
          <a:p>
            <a:pPr algn="ctr">
              <a:defRPr/>
            </a:pPr>
            <a:r>
              <a:rPr lang="en-US" sz="4000" b="1" dirty="0" smtClean="0"/>
              <a:t>DE LOS CAMINOS</a:t>
            </a:r>
          </a:p>
          <a:p>
            <a:pPr algn="ctr">
              <a:defRPr/>
            </a:pPr>
            <a:r>
              <a:rPr lang="en-US" sz="4000" b="1" dirty="0" smtClean="0"/>
              <a:t>PARA INVITAR A</a:t>
            </a:r>
          </a:p>
          <a:p>
            <a:pPr algn="ctr">
              <a:defRPr/>
            </a:pPr>
            <a:r>
              <a:rPr lang="en-US" sz="4000" b="1" dirty="0" smtClean="0"/>
              <a:t>LOS QUE LA SOCIEDAD </a:t>
            </a:r>
          </a:p>
          <a:p>
            <a:pPr algn="ctr">
              <a:defRPr/>
            </a:pPr>
            <a:r>
              <a:rPr lang="en-US" sz="4000" b="1" dirty="0" smtClean="0"/>
              <a:t>VALORA MENOS.</a:t>
            </a:r>
            <a:endParaRPr lang="en-US" sz="4000" b="1" dirty="0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ea typeface="MS PGothic" pitchFamily="34" charset="-128"/>
              </a:rPr>
              <a:t>ALIMENTOS EN LA BIBLIA </a:t>
            </a:r>
            <a:r>
              <a:rPr lang="en-US" altLang="en-US" sz="2800" dirty="0">
                <a:ea typeface="MS PGothic" pitchFamily="34" charset="-128"/>
              </a:rPr>
              <a:t>500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ÉL ANHELABA COMER </a:t>
            </a:r>
          </a:p>
          <a:p>
            <a:pPr algn="ctr">
              <a:defRPr/>
            </a:pPr>
            <a:r>
              <a:rPr lang="en-US" sz="4000" b="1" dirty="0" smtClean="0"/>
              <a:t>LAS SOBRAS DE LA</a:t>
            </a:r>
          </a:p>
          <a:p>
            <a:pPr algn="ctr">
              <a:defRPr/>
            </a:pPr>
            <a:r>
              <a:rPr lang="en-US" sz="4000" b="1" dirty="0" smtClean="0"/>
              <a:t>MESA DEL HOMBRE RICO.</a:t>
            </a:r>
            <a:endParaRPr lang="en-US" sz="4000" b="1" dirty="0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EL HAMBRE EN LA BIBLIA </a:t>
            </a:r>
            <a:r>
              <a:rPr lang="en-US" altLang="en-US" sz="2800" dirty="0"/>
              <a:t>100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 smtClean="0"/>
              <a:t>EL HAMBRE LLEVÓ A</a:t>
            </a:r>
          </a:p>
          <a:p>
            <a:pPr algn="ctr">
              <a:defRPr/>
            </a:pPr>
            <a:r>
              <a:rPr lang="en-US" sz="4000" b="1" dirty="0" smtClean="0"/>
              <a:t>SUS HERMANOS A EGIPTO</a:t>
            </a:r>
          </a:p>
          <a:p>
            <a:pPr algn="ctr">
              <a:defRPr/>
            </a:pPr>
            <a:r>
              <a:rPr lang="en-US" sz="4000" b="1" dirty="0" smtClean="0"/>
              <a:t>EN BUSCA DE COMIDA.</a:t>
            </a:r>
            <a:endParaRPr lang="en-US" sz="4000" b="1" dirty="0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H="1">
            <a:off x="228600" y="228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28600" y="228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EL HAMBRE EN LA BIBLIA </a:t>
            </a:r>
            <a:r>
              <a:rPr lang="en-US" altLang="en-US" sz="2800" dirty="0"/>
              <a:t>200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0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1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2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3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4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5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6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7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8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9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0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1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2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3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4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5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6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7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8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9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0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1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2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3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4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5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6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7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8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9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0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1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2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3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4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5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6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7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8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9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5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50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51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52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6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7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8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9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4673</TotalTime>
  <Words>1083</Words>
  <Application>Microsoft Office PowerPoint</Application>
  <PresentationFormat>On-screen Show (4:3)</PresentationFormat>
  <Paragraphs>299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MS PGothic</vt:lpstr>
      <vt:lpstr>Arial</vt:lpstr>
      <vt:lpstr>Arial Black</vt:lpstr>
      <vt:lpstr>Default Design</vt:lpstr>
      <vt:lpstr> JUEGO ESTILO JEOPARDY SOBRE LOS ALIMENTOS Y LA FE  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Jeopardy</dc:title>
  <dc:subject/>
  <dc:creator>jvolesky</dc:creator>
  <cp:keywords/>
  <dc:description/>
  <cp:lastModifiedBy>Laskey, Genevieve</cp:lastModifiedBy>
  <cp:revision>211</cp:revision>
  <dcterms:created xsi:type="dcterms:W3CDTF">2009-10-06T20:32:23Z</dcterms:created>
  <dcterms:modified xsi:type="dcterms:W3CDTF">2015-07-08T18:38:16Z</dcterms:modified>
  <cp:category/>
</cp:coreProperties>
</file>